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7" r:id="rId2"/>
  </p:sldMasterIdLst>
  <p:notesMasterIdLst>
    <p:notesMasterId r:id="rId80"/>
  </p:notesMasterIdLst>
  <p:sldIdLst>
    <p:sldId id="257" r:id="rId3"/>
    <p:sldId id="261" r:id="rId4"/>
    <p:sldId id="347" r:id="rId5"/>
    <p:sldId id="498" r:id="rId6"/>
    <p:sldId id="382" r:id="rId7"/>
    <p:sldId id="294" r:id="rId8"/>
    <p:sldId id="499" r:id="rId9"/>
    <p:sldId id="301" r:id="rId10"/>
    <p:sldId id="323" r:id="rId11"/>
    <p:sldId id="349" r:id="rId12"/>
    <p:sldId id="383" r:id="rId13"/>
    <p:sldId id="258" r:id="rId14"/>
    <p:sldId id="410" r:id="rId15"/>
    <p:sldId id="465" r:id="rId16"/>
    <p:sldId id="400" r:id="rId17"/>
    <p:sldId id="401" r:id="rId18"/>
    <p:sldId id="419" r:id="rId19"/>
    <p:sldId id="402" r:id="rId20"/>
    <p:sldId id="399" r:id="rId21"/>
    <p:sldId id="403" r:id="rId22"/>
    <p:sldId id="404" r:id="rId23"/>
    <p:sldId id="405" r:id="rId24"/>
    <p:sldId id="420" r:id="rId25"/>
    <p:sldId id="415" r:id="rId26"/>
    <p:sldId id="416" r:id="rId27"/>
    <p:sldId id="417" r:id="rId28"/>
    <p:sldId id="418" r:id="rId29"/>
    <p:sldId id="424" r:id="rId30"/>
    <p:sldId id="425" r:id="rId31"/>
    <p:sldId id="426" r:id="rId32"/>
    <p:sldId id="427" r:id="rId33"/>
    <p:sldId id="428" r:id="rId34"/>
    <p:sldId id="429" r:id="rId35"/>
    <p:sldId id="430" r:id="rId36"/>
    <p:sldId id="466" r:id="rId37"/>
    <p:sldId id="467" r:id="rId38"/>
    <p:sldId id="431" r:id="rId39"/>
    <p:sldId id="432" r:id="rId40"/>
    <p:sldId id="468" r:id="rId41"/>
    <p:sldId id="435" r:id="rId42"/>
    <p:sldId id="436" r:id="rId43"/>
    <p:sldId id="437" r:id="rId44"/>
    <p:sldId id="398" r:id="rId45"/>
    <p:sldId id="502" r:id="rId46"/>
    <p:sldId id="439" r:id="rId47"/>
    <p:sldId id="443" r:id="rId48"/>
    <p:sldId id="494" r:id="rId49"/>
    <p:sldId id="500" r:id="rId50"/>
    <p:sldId id="501" r:id="rId51"/>
    <p:sldId id="458" r:id="rId52"/>
    <p:sldId id="462" r:id="rId53"/>
    <p:sldId id="463" r:id="rId54"/>
    <p:sldId id="464" r:id="rId55"/>
    <p:sldId id="470" r:id="rId56"/>
    <p:sldId id="444" r:id="rId57"/>
    <p:sldId id="496" r:id="rId58"/>
    <p:sldId id="497" r:id="rId59"/>
    <p:sldId id="473" r:id="rId60"/>
    <p:sldId id="475" r:id="rId61"/>
    <p:sldId id="476" r:id="rId62"/>
    <p:sldId id="478" r:id="rId63"/>
    <p:sldId id="479" r:id="rId64"/>
    <p:sldId id="480" r:id="rId65"/>
    <p:sldId id="481" r:id="rId66"/>
    <p:sldId id="482" r:id="rId67"/>
    <p:sldId id="483" r:id="rId68"/>
    <p:sldId id="484" r:id="rId69"/>
    <p:sldId id="486" r:id="rId70"/>
    <p:sldId id="487" r:id="rId71"/>
    <p:sldId id="488" r:id="rId72"/>
    <p:sldId id="474" r:id="rId73"/>
    <p:sldId id="493" r:id="rId74"/>
    <p:sldId id="477" r:id="rId75"/>
    <p:sldId id="490" r:id="rId76"/>
    <p:sldId id="491" r:id="rId77"/>
    <p:sldId id="448" r:id="rId78"/>
    <p:sldId id="449" r:id="rId79"/>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girath Lader" initials="BL" lastIdx="1" clrIdx="0">
    <p:extLst>
      <p:ext uri="{19B8F6BF-5375-455C-9EA6-DF929625EA0E}">
        <p15:presenceInfo xmlns:p15="http://schemas.microsoft.com/office/powerpoint/2012/main" userId="199f8c87205feb3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437FF"/>
    <a:srgbClr val="CC99FF"/>
    <a:srgbClr val="FFFFCC"/>
    <a:srgbClr val="66FFFF"/>
    <a:srgbClr val="FF2F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51" autoAdjust="0"/>
    <p:restoredTop sz="81921" autoAdjust="0"/>
  </p:normalViewPr>
  <p:slideViewPr>
    <p:cSldViewPr snapToGrid="0">
      <p:cViewPr varScale="1">
        <p:scale>
          <a:sx n="61" d="100"/>
          <a:sy n="61" d="100"/>
        </p:scale>
        <p:origin x="1480" y="2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49" d="100"/>
        <a:sy n="49" d="100"/>
      </p:scale>
      <p:origin x="0" y="-2319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4C9C9C-6D9A-42D2-901E-D98781B353BF}" type="doc">
      <dgm:prSet loTypeId="urn:microsoft.com/office/officeart/2005/8/layout/hList3" loCatId="list" qsTypeId="urn:microsoft.com/office/officeart/2005/8/quickstyle/simple1" qsCatId="simple" csTypeId="urn:microsoft.com/office/officeart/2005/8/colors/accent1_2" csCatId="accent1" phldr="1"/>
      <dgm:spPr/>
      <dgm:t>
        <a:bodyPr/>
        <a:lstStyle/>
        <a:p>
          <a:endParaRPr lang="en-IN"/>
        </a:p>
      </dgm:t>
    </dgm:pt>
    <dgm:pt modelId="{48CFE195-E023-402C-B683-8C506D3A0831}">
      <dgm:prSet phldrT="[Text]" custT="1">
        <dgm:style>
          <a:lnRef idx="2">
            <a:schemeClr val="accent3"/>
          </a:lnRef>
          <a:fillRef idx="1">
            <a:schemeClr val="lt1"/>
          </a:fillRef>
          <a:effectRef idx="0">
            <a:schemeClr val="accent3"/>
          </a:effectRef>
          <a:fontRef idx="minor">
            <a:schemeClr val="dk1"/>
          </a:fontRef>
        </dgm:style>
      </dgm:prSet>
      <dgm:spPr/>
      <dgm:t>
        <a:bodyPr/>
        <a:lstStyle/>
        <a:p>
          <a:r>
            <a:rPr lang="en-IN" sz="4800" dirty="0">
              <a:solidFill>
                <a:srgbClr val="002060"/>
              </a:solidFill>
            </a:rPr>
            <a:t>Business Analytics</a:t>
          </a:r>
        </a:p>
      </dgm:t>
    </dgm:pt>
    <dgm:pt modelId="{6E0F9D6B-7B53-469F-B7A0-808A41F3CB24}" type="parTrans" cxnId="{F8696B63-A925-457C-AA81-DE4B6D2ECFA6}">
      <dgm:prSet/>
      <dgm:spPr/>
      <dgm:t>
        <a:bodyPr/>
        <a:lstStyle/>
        <a:p>
          <a:endParaRPr lang="en-IN"/>
        </a:p>
      </dgm:t>
    </dgm:pt>
    <dgm:pt modelId="{65B2667B-3318-4092-9CC5-24E23DD3C3D0}" type="sibTrans" cxnId="{F8696B63-A925-457C-AA81-DE4B6D2ECFA6}">
      <dgm:prSet/>
      <dgm:spPr/>
      <dgm:t>
        <a:bodyPr/>
        <a:lstStyle/>
        <a:p>
          <a:endParaRPr lang="en-IN"/>
        </a:p>
      </dgm:t>
    </dgm:pt>
    <dgm:pt modelId="{2276A7A3-393C-409D-AEA1-087B1A36EF66}">
      <dgm:prSet phldrT="[Text]">
        <dgm:style>
          <a:lnRef idx="2">
            <a:schemeClr val="accent1"/>
          </a:lnRef>
          <a:fillRef idx="1">
            <a:schemeClr val="lt1"/>
          </a:fillRef>
          <a:effectRef idx="0">
            <a:schemeClr val="accent1"/>
          </a:effectRef>
          <a:fontRef idx="minor">
            <a:schemeClr val="dk1"/>
          </a:fontRef>
        </dgm:style>
      </dgm:prSet>
      <dgm:spPr/>
      <dgm:t>
        <a:bodyPr/>
        <a:lstStyle/>
        <a:p>
          <a:r>
            <a:rPr lang="en-IN" dirty="0"/>
            <a:t>Marketing Analytics</a:t>
          </a:r>
        </a:p>
      </dgm:t>
    </dgm:pt>
    <dgm:pt modelId="{27631A28-1AAF-4AB2-8A4B-CA4C075DF54A}" type="parTrans" cxnId="{9FEAC626-2137-43D3-870F-FB394173C848}">
      <dgm:prSet/>
      <dgm:spPr/>
      <dgm:t>
        <a:bodyPr/>
        <a:lstStyle/>
        <a:p>
          <a:endParaRPr lang="en-IN"/>
        </a:p>
      </dgm:t>
    </dgm:pt>
    <dgm:pt modelId="{DDFA39DC-9C10-416B-9A8A-6C6A6805F806}" type="sibTrans" cxnId="{9FEAC626-2137-43D3-870F-FB394173C848}">
      <dgm:prSet/>
      <dgm:spPr/>
      <dgm:t>
        <a:bodyPr/>
        <a:lstStyle/>
        <a:p>
          <a:endParaRPr lang="en-IN"/>
        </a:p>
      </dgm:t>
    </dgm:pt>
    <dgm:pt modelId="{A1C09775-3F77-4F46-B35A-7661BFEBAB33}">
      <dgm:prSet phldrT="[Text]">
        <dgm:style>
          <a:lnRef idx="2">
            <a:schemeClr val="accent1"/>
          </a:lnRef>
          <a:fillRef idx="1">
            <a:schemeClr val="lt1"/>
          </a:fillRef>
          <a:effectRef idx="0">
            <a:schemeClr val="accent1"/>
          </a:effectRef>
          <a:fontRef idx="minor">
            <a:schemeClr val="dk1"/>
          </a:fontRef>
        </dgm:style>
      </dgm:prSet>
      <dgm:spPr/>
      <dgm:t>
        <a:bodyPr/>
        <a:lstStyle/>
        <a:p>
          <a:r>
            <a:rPr lang="en-IN" dirty="0"/>
            <a:t>Customer Analytics</a:t>
          </a:r>
        </a:p>
      </dgm:t>
    </dgm:pt>
    <dgm:pt modelId="{F67B02C5-306C-41B0-B7CB-FE9F8322C186}" type="parTrans" cxnId="{C173D112-83D2-497B-A5E2-E1B700D40C4E}">
      <dgm:prSet/>
      <dgm:spPr/>
      <dgm:t>
        <a:bodyPr/>
        <a:lstStyle/>
        <a:p>
          <a:endParaRPr lang="en-IN"/>
        </a:p>
      </dgm:t>
    </dgm:pt>
    <dgm:pt modelId="{57C4FA11-F258-4875-896C-5333B3DE540A}" type="sibTrans" cxnId="{C173D112-83D2-497B-A5E2-E1B700D40C4E}">
      <dgm:prSet/>
      <dgm:spPr/>
      <dgm:t>
        <a:bodyPr/>
        <a:lstStyle/>
        <a:p>
          <a:endParaRPr lang="en-IN"/>
        </a:p>
      </dgm:t>
    </dgm:pt>
    <dgm:pt modelId="{37C82ECA-FACC-4A6D-9A22-6F522DF3923D}">
      <dgm:prSet phldrT="[Text]">
        <dgm:style>
          <a:lnRef idx="2">
            <a:schemeClr val="accent1"/>
          </a:lnRef>
          <a:fillRef idx="1">
            <a:schemeClr val="lt1"/>
          </a:fillRef>
          <a:effectRef idx="0">
            <a:schemeClr val="accent1"/>
          </a:effectRef>
          <a:fontRef idx="minor">
            <a:schemeClr val="dk1"/>
          </a:fontRef>
        </dgm:style>
      </dgm:prSet>
      <dgm:spPr/>
      <dgm:t>
        <a:bodyPr/>
        <a:lstStyle/>
        <a:p>
          <a:r>
            <a:rPr lang="en-IN" dirty="0"/>
            <a:t>Operations Analytics</a:t>
          </a:r>
        </a:p>
      </dgm:t>
    </dgm:pt>
    <dgm:pt modelId="{34272FBD-9CDA-448E-9E7E-58B772C2A64A}" type="parTrans" cxnId="{8FC23A2B-D98C-4329-927A-1EA47EFD967B}">
      <dgm:prSet/>
      <dgm:spPr/>
      <dgm:t>
        <a:bodyPr/>
        <a:lstStyle/>
        <a:p>
          <a:endParaRPr lang="en-IN"/>
        </a:p>
      </dgm:t>
    </dgm:pt>
    <dgm:pt modelId="{73CC0D9C-1719-442F-8C2A-27BF50E660DB}" type="sibTrans" cxnId="{8FC23A2B-D98C-4329-927A-1EA47EFD967B}">
      <dgm:prSet/>
      <dgm:spPr/>
      <dgm:t>
        <a:bodyPr/>
        <a:lstStyle/>
        <a:p>
          <a:endParaRPr lang="en-IN"/>
        </a:p>
      </dgm:t>
    </dgm:pt>
    <dgm:pt modelId="{2F708DC7-18A1-4971-9443-A7C66A2408FF}">
      <dgm:prSet phldrT="[Text]">
        <dgm:style>
          <a:lnRef idx="2">
            <a:schemeClr val="accent1"/>
          </a:lnRef>
          <a:fillRef idx="1">
            <a:schemeClr val="lt1"/>
          </a:fillRef>
          <a:effectRef idx="0">
            <a:schemeClr val="accent1"/>
          </a:effectRef>
          <a:fontRef idx="minor">
            <a:schemeClr val="dk1"/>
          </a:fontRef>
        </dgm:style>
      </dgm:prSet>
      <dgm:spPr/>
      <dgm:t>
        <a:bodyPr/>
        <a:lstStyle/>
        <a:p>
          <a:r>
            <a:rPr lang="en-IN" dirty="0"/>
            <a:t>Supply Chain Analytics</a:t>
          </a:r>
        </a:p>
      </dgm:t>
    </dgm:pt>
    <dgm:pt modelId="{20CD95FD-9199-40C6-BBBE-DC08E28B7C29}" type="parTrans" cxnId="{E4F3D01C-93D5-442D-91DE-A6B897464680}">
      <dgm:prSet/>
      <dgm:spPr/>
      <dgm:t>
        <a:bodyPr/>
        <a:lstStyle/>
        <a:p>
          <a:endParaRPr lang="en-IN"/>
        </a:p>
      </dgm:t>
    </dgm:pt>
    <dgm:pt modelId="{77283503-E50A-4228-858C-7B2507DEEDB4}" type="sibTrans" cxnId="{E4F3D01C-93D5-442D-91DE-A6B897464680}">
      <dgm:prSet/>
      <dgm:spPr/>
      <dgm:t>
        <a:bodyPr/>
        <a:lstStyle/>
        <a:p>
          <a:endParaRPr lang="en-IN"/>
        </a:p>
      </dgm:t>
    </dgm:pt>
    <dgm:pt modelId="{853D40D8-95BB-4059-9BB6-280BB2B265CA}">
      <dgm:prSet phldrT="[Text]">
        <dgm:style>
          <a:lnRef idx="2">
            <a:schemeClr val="accent1"/>
          </a:lnRef>
          <a:fillRef idx="1">
            <a:schemeClr val="lt1"/>
          </a:fillRef>
          <a:effectRef idx="0">
            <a:schemeClr val="accent1"/>
          </a:effectRef>
          <a:fontRef idx="minor">
            <a:schemeClr val="dk1"/>
          </a:fontRef>
        </dgm:style>
      </dgm:prSet>
      <dgm:spPr/>
      <dgm:t>
        <a:bodyPr/>
        <a:lstStyle/>
        <a:p>
          <a:r>
            <a:rPr lang="en-IN" dirty="0"/>
            <a:t>Accounting Analytics</a:t>
          </a:r>
        </a:p>
      </dgm:t>
    </dgm:pt>
    <dgm:pt modelId="{31140CA1-E4BD-405A-ACC9-4242A2FD941C}" type="parTrans" cxnId="{2AAF1EA2-5497-4734-A8F2-95AEAB466772}">
      <dgm:prSet/>
      <dgm:spPr/>
      <dgm:t>
        <a:bodyPr/>
        <a:lstStyle/>
        <a:p>
          <a:endParaRPr lang="en-IN"/>
        </a:p>
      </dgm:t>
    </dgm:pt>
    <dgm:pt modelId="{5BA4775E-39A1-4E27-89D1-4BBDF8AEBDAF}" type="sibTrans" cxnId="{2AAF1EA2-5497-4734-A8F2-95AEAB466772}">
      <dgm:prSet/>
      <dgm:spPr/>
      <dgm:t>
        <a:bodyPr/>
        <a:lstStyle/>
        <a:p>
          <a:endParaRPr lang="en-IN"/>
        </a:p>
      </dgm:t>
    </dgm:pt>
    <dgm:pt modelId="{464779B6-623B-4186-BA8B-83DED18AF65B}">
      <dgm:prSet phldrT="[Text]">
        <dgm:style>
          <a:lnRef idx="2">
            <a:schemeClr val="accent1"/>
          </a:lnRef>
          <a:fillRef idx="1">
            <a:schemeClr val="lt1"/>
          </a:fillRef>
          <a:effectRef idx="0">
            <a:schemeClr val="accent1"/>
          </a:effectRef>
          <a:fontRef idx="minor">
            <a:schemeClr val="dk1"/>
          </a:fontRef>
        </dgm:style>
      </dgm:prSet>
      <dgm:spPr/>
      <dgm:t>
        <a:bodyPr/>
        <a:lstStyle/>
        <a:p>
          <a:r>
            <a:rPr lang="en-IN" dirty="0"/>
            <a:t>People Analytics</a:t>
          </a:r>
        </a:p>
      </dgm:t>
    </dgm:pt>
    <dgm:pt modelId="{17D446DE-6E71-4516-A2A1-F6F90B973249}" type="parTrans" cxnId="{679781BB-4C1E-4E6E-8632-C85121633E98}">
      <dgm:prSet/>
      <dgm:spPr/>
      <dgm:t>
        <a:bodyPr/>
        <a:lstStyle/>
        <a:p>
          <a:endParaRPr lang="en-GB"/>
        </a:p>
      </dgm:t>
    </dgm:pt>
    <dgm:pt modelId="{A53D2C9D-52DC-4F69-A528-3090AC727F38}" type="sibTrans" cxnId="{679781BB-4C1E-4E6E-8632-C85121633E98}">
      <dgm:prSet/>
      <dgm:spPr/>
      <dgm:t>
        <a:bodyPr/>
        <a:lstStyle/>
        <a:p>
          <a:endParaRPr lang="en-GB"/>
        </a:p>
      </dgm:t>
    </dgm:pt>
    <dgm:pt modelId="{03A8B7CC-BB90-4CF0-A5C8-C6A77E039A88}" type="pres">
      <dgm:prSet presAssocID="{824C9C9C-6D9A-42D2-901E-D98781B353BF}" presName="composite" presStyleCnt="0">
        <dgm:presLayoutVars>
          <dgm:chMax val="1"/>
          <dgm:dir/>
          <dgm:resizeHandles val="exact"/>
        </dgm:presLayoutVars>
      </dgm:prSet>
      <dgm:spPr/>
    </dgm:pt>
    <dgm:pt modelId="{B84019E9-6CC1-4169-B593-C83782424705}" type="pres">
      <dgm:prSet presAssocID="{48CFE195-E023-402C-B683-8C506D3A0831}" presName="roof" presStyleLbl="dkBgShp" presStyleIdx="0" presStyleCnt="2"/>
      <dgm:spPr/>
    </dgm:pt>
    <dgm:pt modelId="{E3D86581-FF1F-403C-8CC5-9BC8F9FA38A9}" type="pres">
      <dgm:prSet presAssocID="{48CFE195-E023-402C-B683-8C506D3A0831}" presName="pillars" presStyleCnt="0"/>
      <dgm:spPr/>
    </dgm:pt>
    <dgm:pt modelId="{42DF3C69-9564-4C70-BE17-2DCC916EB1F0}" type="pres">
      <dgm:prSet presAssocID="{48CFE195-E023-402C-B683-8C506D3A0831}" presName="pillar1" presStyleLbl="node1" presStyleIdx="0" presStyleCnt="6">
        <dgm:presLayoutVars>
          <dgm:bulletEnabled val="1"/>
        </dgm:presLayoutVars>
      </dgm:prSet>
      <dgm:spPr/>
    </dgm:pt>
    <dgm:pt modelId="{8FDDB8C8-B247-460E-A9D5-8106D6EC2476}" type="pres">
      <dgm:prSet presAssocID="{2276A7A3-393C-409D-AEA1-087B1A36EF66}" presName="pillarX" presStyleLbl="node1" presStyleIdx="1" presStyleCnt="6">
        <dgm:presLayoutVars>
          <dgm:bulletEnabled val="1"/>
        </dgm:presLayoutVars>
      </dgm:prSet>
      <dgm:spPr/>
    </dgm:pt>
    <dgm:pt modelId="{6D44F585-7F86-476E-A59C-C39E17813CC6}" type="pres">
      <dgm:prSet presAssocID="{A1C09775-3F77-4F46-B35A-7661BFEBAB33}" presName="pillarX" presStyleLbl="node1" presStyleIdx="2" presStyleCnt="6">
        <dgm:presLayoutVars>
          <dgm:bulletEnabled val="1"/>
        </dgm:presLayoutVars>
      </dgm:prSet>
      <dgm:spPr/>
    </dgm:pt>
    <dgm:pt modelId="{1C7AF67F-3718-44FB-A498-0607D4F9CF38}" type="pres">
      <dgm:prSet presAssocID="{37C82ECA-FACC-4A6D-9A22-6F522DF3923D}" presName="pillarX" presStyleLbl="node1" presStyleIdx="3" presStyleCnt="6">
        <dgm:presLayoutVars>
          <dgm:bulletEnabled val="1"/>
        </dgm:presLayoutVars>
      </dgm:prSet>
      <dgm:spPr/>
    </dgm:pt>
    <dgm:pt modelId="{96A89E46-8895-402D-AE87-4947885647F1}" type="pres">
      <dgm:prSet presAssocID="{2F708DC7-18A1-4971-9443-A7C66A2408FF}" presName="pillarX" presStyleLbl="node1" presStyleIdx="4" presStyleCnt="6">
        <dgm:presLayoutVars>
          <dgm:bulletEnabled val="1"/>
        </dgm:presLayoutVars>
      </dgm:prSet>
      <dgm:spPr/>
    </dgm:pt>
    <dgm:pt modelId="{D5B8812C-5F11-44E0-B18F-5349F4900F8D}" type="pres">
      <dgm:prSet presAssocID="{853D40D8-95BB-4059-9BB6-280BB2B265CA}" presName="pillarX" presStyleLbl="node1" presStyleIdx="5" presStyleCnt="6">
        <dgm:presLayoutVars>
          <dgm:bulletEnabled val="1"/>
        </dgm:presLayoutVars>
      </dgm:prSet>
      <dgm:spPr/>
    </dgm:pt>
    <dgm:pt modelId="{E85E6D16-0DFF-486E-99CC-291695A780E5}" type="pres">
      <dgm:prSet presAssocID="{48CFE195-E023-402C-B683-8C506D3A0831}" presName="base" presStyleLbl="dkBgShp" presStyleIdx="1" presStyleCnt="2">
        <dgm:style>
          <a:lnRef idx="2">
            <a:schemeClr val="accent6"/>
          </a:lnRef>
          <a:fillRef idx="1">
            <a:schemeClr val="lt1"/>
          </a:fillRef>
          <a:effectRef idx="0">
            <a:schemeClr val="accent6"/>
          </a:effectRef>
          <a:fontRef idx="minor">
            <a:schemeClr val="dk1"/>
          </a:fontRef>
        </dgm:style>
      </dgm:prSet>
      <dgm:spPr/>
    </dgm:pt>
  </dgm:ptLst>
  <dgm:cxnLst>
    <dgm:cxn modelId="{C173D112-83D2-497B-A5E2-E1B700D40C4E}" srcId="{48CFE195-E023-402C-B683-8C506D3A0831}" destId="{A1C09775-3F77-4F46-B35A-7661BFEBAB33}" srcOrd="2" destOrd="0" parTransId="{F67B02C5-306C-41B0-B7CB-FE9F8322C186}" sibTransId="{57C4FA11-F258-4875-896C-5333B3DE540A}"/>
    <dgm:cxn modelId="{E4F3D01C-93D5-442D-91DE-A6B897464680}" srcId="{48CFE195-E023-402C-B683-8C506D3A0831}" destId="{2F708DC7-18A1-4971-9443-A7C66A2408FF}" srcOrd="4" destOrd="0" parTransId="{20CD95FD-9199-40C6-BBBE-DC08E28B7C29}" sibTransId="{77283503-E50A-4228-858C-7B2507DEEDB4}"/>
    <dgm:cxn modelId="{421B6324-9D05-4CA9-84EC-FDFD6EF2AFD9}" type="presOf" srcId="{48CFE195-E023-402C-B683-8C506D3A0831}" destId="{B84019E9-6CC1-4169-B593-C83782424705}" srcOrd="0" destOrd="0" presId="urn:microsoft.com/office/officeart/2005/8/layout/hList3"/>
    <dgm:cxn modelId="{31BAE324-4124-4225-911C-460E64F06D85}" type="presOf" srcId="{A1C09775-3F77-4F46-B35A-7661BFEBAB33}" destId="{6D44F585-7F86-476E-A59C-C39E17813CC6}" srcOrd="0" destOrd="0" presId="urn:microsoft.com/office/officeart/2005/8/layout/hList3"/>
    <dgm:cxn modelId="{9FEAC626-2137-43D3-870F-FB394173C848}" srcId="{48CFE195-E023-402C-B683-8C506D3A0831}" destId="{2276A7A3-393C-409D-AEA1-087B1A36EF66}" srcOrd="1" destOrd="0" parTransId="{27631A28-1AAF-4AB2-8A4B-CA4C075DF54A}" sibTransId="{DDFA39DC-9C10-416B-9A8A-6C6A6805F806}"/>
    <dgm:cxn modelId="{2451EA26-07A8-4CF5-8CE1-890FDB237513}" type="presOf" srcId="{824C9C9C-6D9A-42D2-901E-D98781B353BF}" destId="{03A8B7CC-BB90-4CF0-A5C8-C6A77E039A88}" srcOrd="0" destOrd="0" presId="urn:microsoft.com/office/officeart/2005/8/layout/hList3"/>
    <dgm:cxn modelId="{8FC23A2B-D98C-4329-927A-1EA47EFD967B}" srcId="{48CFE195-E023-402C-B683-8C506D3A0831}" destId="{37C82ECA-FACC-4A6D-9A22-6F522DF3923D}" srcOrd="3" destOrd="0" parTransId="{34272FBD-9CDA-448E-9E7E-58B772C2A64A}" sibTransId="{73CC0D9C-1719-442F-8C2A-27BF50E660DB}"/>
    <dgm:cxn modelId="{07F54143-1C78-474F-828C-91DEDD452510}" type="presOf" srcId="{37C82ECA-FACC-4A6D-9A22-6F522DF3923D}" destId="{1C7AF67F-3718-44FB-A498-0607D4F9CF38}" srcOrd="0" destOrd="0" presId="urn:microsoft.com/office/officeart/2005/8/layout/hList3"/>
    <dgm:cxn modelId="{7EF1AD51-2165-4AEA-8C2F-210AE5D7E38B}" type="presOf" srcId="{2276A7A3-393C-409D-AEA1-087B1A36EF66}" destId="{8FDDB8C8-B247-460E-A9D5-8106D6EC2476}" srcOrd="0" destOrd="0" presId="urn:microsoft.com/office/officeart/2005/8/layout/hList3"/>
    <dgm:cxn modelId="{F8696B63-A925-457C-AA81-DE4B6D2ECFA6}" srcId="{824C9C9C-6D9A-42D2-901E-D98781B353BF}" destId="{48CFE195-E023-402C-B683-8C506D3A0831}" srcOrd="0" destOrd="0" parTransId="{6E0F9D6B-7B53-469F-B7A0-808A41F3CB24}" sibTransId="{65B2667B-3318-4092-9CC5-24E23DD3C3D0}"/>
    <dgm:cxn modelId="{B4C6B87F-ED39-4D62-A11C-E1C89967AFCC}" type="presOf" srcId="{853D40D8-95BB-4059-9BB6-280BB2B265CA}" destId="{D5B8812C-5F11-44E0-B18F-5349F4900F8D}" srcOrd="0" destOrd="0" presId="urn:microsoft.com/office/officeart/2005/8/layout/hList3"/>
    <dgm:cxn modelId="{2AAF1EA2-5497-4734-A8F2-95AEAB466772}" srcId="{48CFE195-E023-402C-B683-8C506D3A0831}" destId="{853D40D8-95BB-4059-9BB6-280BB2B265CA}" srcOrd="5" destOrd="0" parTransId="{31140CA1-E4BD-405A-ACC9-4242A2FD941C}" sibTransId="{5BA4775E-39A1-4E27-89D1-4BBDF8AEBDAF}"/>
    <dgm:cxn modelId="{392025B8-9A17-4678-8DC5-F8CDF5789AC5}" type="presOf" srcId="{464779B6-623B-4186-BA8B-83DED18AF65B}" destId="{42DF3C69-9564-4C70-BE17-2DCC916EB1F0}" srcOrd="0" destOrd="0" presId="urn:microsoft.com/office/officeart/2005/8/layout/hList3"/>
    <dgm:cxn modelId="{679781BB-4C1E-4E6E-8632-C85121633E98}" srcId="{48CFE195-E023-402C-B683-8C506D3A0831}" destId="{464779B6-623B-4186-BA8B-83DED18AF65B}" srcOrd="0" destOrd="0" parTransId="{17D446DE-6E71-4516-A2A1-F6F90B973249}" sibTransId="{A53D2C9D-52DC-4F69-A528-3090AC727F38}"/>
    <dgm:cxn modelId="{76B279C3-FCD3-4B99-A74A-415D6AF2C9EA}" type="presOf" srcId="{2F708DC7-18A1-4971-9443-A7C66A2408FF}" destId="{96A89E46-8895-402D-AE87-4947885647F1}" srcOrd="0" destOrd="0" presId="urn:microsoft.com/office/officeart/2005/8/layout/hList3"/>
    <dgm:cxn modelId="{E165CBF1-96CE-402D-82F8-D04D18924416}" type="presParOf" srcId="{03A8B7CC-BB90-4CF0-A5C8-C6A77E039A88}" destId="{B84019E9-6CC1-4169-B593-C83782424705}" srcOrd="0" destOrd="0" presId="urn:microsoft.com/office/officeart/2005/8/layout/hList3"/>
    <dgm:cxn modelId="{407276AF-1742-4E38-85CE-1692DD71B342}" type="presParOf" srcId="{03A8B7CC-BB90-4CF0-A5C8-C6A77E039A88}" destId="{E3D86581-FF1F-403C-8CC5-9BC8F9FA38A9}" srcOrd="1" destOrd="0" presId="urn:microsoft.com/office/officeart/2005/8/layout/hList3"/>
    <dgm:cxn modelId="{A5AC9304-C38F-4744-8B3D-3663A594EDD1}" type="presParOf" srcId="{E3D86581-FF1F-403C-8CC5-9BC8F9FA38A9}" destId="{42DF3C69-9564-4C70-BE17-2DCC916EB1F0}" srcOrd="0" destOrd="0" presId="urn:microsoft.com/office/officeart/2005/8/layout/hList3"/>
    <dgm:cxn modelId="{E6AB10CD-7263-4E9D-B82D-FAA9E5B44FA1}" type="presParOf" srcId="{E3D86581-FF1F-403C-8CC5-9BC8F9FA38A9}" destId="{8FDDB8C8-B247-460E-A9D5-8106D6EC2476}" srcOrd="1" destOrd="0" presId="urn:microsoft.com/office/officeart/2005/8/layout/hList3"/>
    <dgm:cxn modelId="{399D3C91-B6EE-4D99-8070-702474E14959}" type="presParOf" srcId="{E3D86581-FF1F-403C-8CC5-9BC8F9FA38A9}" destId="{6D44F585-7F86-476E-A59C-C39E17813CC6}" srcOrd="2" destOrd="0" presId="urn:microsoft.com/office/officeart/2005/8/layout/hList3"/>
    <dgm:cxn modelId="{009292ED-B672-48B9-8030-8C55FCDC340C}" type="presParOf" srcId="{E3D86581-FF1F-403C-8CC5-9BC8F9FA38A9}" destId="{1C7AF67F-3718-44FB-A498-0607D4F9CF38}" srcOrd="3" destOrd="0" presId="urn:microsoft.com/office/officeart/2005/8/layout/hList3"/>
    <dgm:cxn modelId="{66D7DBA2-3044-45DC-B7C3-A525C7ED146A}" type="presParOf" srcId="{E3D86581-FF1F-403C-8CC5-9BC8F9FA38A9}" destId="{96A89E46-8895-402D-AE87-4947885647F1}" srcOrd="4" destOrd="0" presId="urn:microsoft.com/office/officeart/2005/8/layout/hList3"/>
    <dgm:cxn modelId="{B2404774-380B-4D2B-B3D8-B4282B18A989}" type="presParOf" srcId="{E3D86581-FF1F-403C-8CC5-9BC8F9FA38A9}" destId="{D5B8812C-5F11-44E0-B18F-5349F4900F8D}" srcOrd="5" destOrd="0" presId="urn:microsoft.com/office/officeart/2005/8/layout/hList3"/>
    <dgm:cxn modelId="{F0C9D3CF-C384-4F67-89C1-0B41A37AF7C1}" type="presParOf" srcId="{03A8B7CC-BB90-4CF0-A5C8-C6A77E039A88}" destId="{E85E6D16-0DFF-486E-99CC-291695A780E5}" srcOrd="2" destOrd="0" presId="urn:microsoft.com/office/officeart/2005/8/layout/hList3"/>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DFF9EAED-4BEF-4E67-BDF7-D1D0331044BF}" type="doc">
      <dgm:prSet loTypeId="urn:microsoft.com/office/officeart/2018/2/layout/IconLabelList" loCatId="icon" qsTypeId="urn:microsoft.com/office/officeart/2005/8/quickstyle/simple1" qsCatId="simple" csTypeId="urn:microsoft.com/office/officeart/2018/5/colors/Iconchunking_neutralbg_accent6_2" csCatId="accent6" phldr="1"/>
      <dgm:spPr/>
      <dgm:t>
        <a:bodyPr/>
        <a:lstStyle/>
        <a:p>
          <a:endParaRPr lang="en-IN"/>
        </a:p>
      </dgm:t>
    </dgm:pt>
    <dgm:pt modelId="{EBF9C949-9D5D-4DD1-9193-F3518C79E8D3}">
      <dgm:prSet phldrT="[Text]"/>
      <dgm:spPr/>
      <dgm:t>
        <a:bodyPr/>
        <a:lstStyle/>
        <a:p>
          <a:pPr>
            <a:lnSpc>
              <a:spcPct val="100000"/>
            </a:lnSpc>
          </a:pPr>
          <a:r>
            <a:rPr lang="en-US" dirty="0"/>
            <a:t>Machine Learning</a:t>
          </a:r>
          <a:endParaRPr lang="en-IN" dirty="0"/>
        </a:p>
      </dgm:t>
    </dgm:pt>
    <dgm:pt modelId="{CD738EC2-8478-4EBE-846D-D51CDB26C15E}" type="parTrans" cxnId="{4B145FFF-A457-4BCB-8CAA-0ECB70D7FF73}">
      <dgm:prSet/>
      <dgm:spPr/>
      <dgm:t>
        <a:bodyPr/>
        <a:lstStyle/>
        <a:p>
          <a:endParaRPr lang="en-IN"/>
        </a:p>
      </dgm:t>
    </dgm:pt>
    <dgm:pt modelId="{71F7172C-287B-4258-BB59-A8E4B85D9E11}" type="sibTrans" cxnId="{4B145FFF-A457-4BCB-8CAA-0ECB70D7FF73}">
      <dgm:prSet/>
      <dgm:spPr/>
      <dgm:t>
        <a:bodyPr/>
        <a:lstStyle/>
        <a:p>
          <a:endParaRPr lang="en-IN"/>
        </a:p>
      </dgm:t>
    </dgm:pt>
    <dgm:pt modelId="{16F1C59F-0484-41F5-A2DC-177DF4A9C2D6}">
      <dgm:prSet phldrT="[Text]"/>
      <dgm:spPr/>
      <dgm:t>
        <a:bodyPr/>
        <a:lstStyle/>
        <a:p>
          <a:pPr>
            <a:lnSpc>
              <a:spcPct val="100000"/>
            </a:lnSpc>
          </a:pPr>
          <a:r>
            <a:rPr lang="en-US" dirty="0"/>
            <a:t>Robotics</a:t>
          </a:r>
          <a:endParaRPr lang="en-IN" dirty="0"/>
        </a:p>
      </dgm:t>
    </dgm:pt>
    <dgm:pt modelId="{E1369050-55A8-4BEE-AE9C-C1F1E59194A0}" type="parTrans" cxnId="{D63EBF98-DC8B-4295-B0F0-8797CAF8077A}">
      <dgm:prSet/>
      <dgm:spPr/>
      <dgm:t>
        <a:bodyPr/>
        <a:lstStyle/>
        <a:p>
          <a:endParaRPr lang="en-IN"/>
        </a:p>
      </dgm:t>
    </dgm:pt>
    <dgm:pt modelId="{095F5C3F-990C-46F3-82A4-5250DAABCAD2}" type="sibTrans" cxnId="{D63EBF98-DC8B-4295-B0F0-8797CAF8077A}">
      <dgm:prSet/>
      <dgm:spPr/>
      <dgm:t>
        <a:bodyPr/>
        <a:lstStyle/>
        <a:p>
          <a:endParaRPr lang="en-IN"/>
        </a:p>
      </dgm:t>
    </dgm:pt>
    <dgm:pt modelId="{88CE0866-5435-4A8F-86FC-773A989D38C8}">
      <dgm:prSet phldrT="[Text]"/>
      <dgm:spPr/>
      <dgm:t>
        <a:bodyPr/>
        <a:lstStyle/>
        <a:p>
          <a:pPr>
            <a:lnSpc>
              <a:spcPct val="100000"/>
            </a:lnSpc>
          </a:pPr>
          <a:r>
            <a:rPr lang="en-US" dirty="0"/>
            <a:t>Search</a:t>
          </a:r>
          <a:endParaRPr lang="en-IN" dirty="0"/>
        </a:p>
      </dgm:t>
    </dgm:pt>
    <dgm:pt modelId="{AA814430-D598-4436-8653-6BED99B779BB}" type="parTrans" cxnId="{D77798A4-DC5A-497E-8DD9-CFA3A83EBAEE}">
      <dgm:prSet/>
      <dgm:spPr/>
      <dgm:t>
        <a:bodyPr/>
        <a:lstStyle/>
        <a:p>
          <a:endParaRPr lang="en-IN"/>
        </a:p>
      </dgm:t>
    </dgm:pt>
    <dgm:pt modelId="{9836A05B-49F5-4789-AC83-8377B95D4798}" type="sibTrans" cxnId="{D77798A4-DC5A-497E-8DD9-CFA3A83EBAEE}">
      <dgm:prSet/>
      <dgm:spPr/>
      <dgm:t>
        <a:bodyPr/>
        <a:lstStyle/>
        <a:p>
          <a:endParaRPr lang="en-IN"/>
        </a:p>
      </dgm:t>
    </dgm:pt>
    <dgm:pt modelId="{4635868D-CE90-4523-9313-F2FB765D40CF}">
      <dgm:prSet phldrT="[Text]"/>
      <dgm:spPr/>
      <dgm:t>
        <a:bodyPr/>
        <a:lstStyle/>
        <a:p>
          <a:pPr>
            <a:lnSpc>
              <a:spcPct val="100000"/>
            </a:lnSpc>
          </a:pPr>
          <a:r>
            <a:rPr lang="en-US" dirty="0"/>
            <a:t>Fuzzy Logic</a:t>
          </a:r>
          <a:endParaRPr lang="en-IN" dirty="0"/>
        </a:p>
      </dgm:t>
    </dgm:pt>
    <dgm:pt modelId="{73838EA7-E67E-4F83-903E-64C3C62952A2}" type="parTrans" cxnId="{67E28D3D-E30D-4791-8E61-C27506547D20}">
      <dgm:prSet/>
      <dgm:spPr/>
      <dgm:t>
        <a:bodyPr/>
        <a:lstStyle/>
        <a:p>
          <a:endParaRPr lang="en-IN"/>
        </a:p>
      </dgm:t>
    </dgm:pt>
    <dgm:pt modelId="{F93B7383-12D5-4589-A272-32E7AA830F25}" type="sibTrans" cxnId="{67E28D3D-E30D-4791-8E61-C27506547D20}">
      <dgm:prSet/>
      <dgm:spPr/>
      <dgm:t>
        <a:bodyPr/>
        <a:lstStyle/>
        <a:p>
          <a:endParaRPr lang="en-IN"/>
        </a:p>
      </dgm:t>
    </dgm:pt>
    <dgm:pt modelId="{8D8B7CF4-F664-4DC1-BA11-FD2A2F4B1F2E}">
      <dgm:prSet phldrT="[Text]"/>
      <dgm:spPr/>
      <dgm:t>
        <a:bodyPr/>
        <a:lstStyle/>
        <a:p>
          <a:pPr>
            <a:lnSpc>
              <a:spcPct val="100000"/>
            </a:lnSpc>
          </a:pPr>
          <a:r>
            <a:rPr lang="en-US" dirty="0"/>
            <a:t>Expert Systems</a:t>
          </a:r>
          <a:endParaRPr lang="en-IN" dirty="0"/>
        </a:p>
      </dgm:t>
    </dgm:pt>
    <dgm:pt modelId="{84E2CD41-BA94-484B-BF0F-9301FD17DA7F}" type="parTrans" cxnId="{9FEB9585-A9C1-4B69-83C1-23C9A67DC132}">
      <dgm:prSet/>
      <dgm:spPr/>
      <dgm:t>
        <a:bodyPr/>
        <a:lstStyle/>
        <a:p>
          <a:endParaRPr lang="en-IN"/>
        </a:p>
      </dgm:t>
    </dgm:pt>
    <dgm:pt modelId="{49E54F49-4200-453E-B647-D66A58FC7EBB}" type="sibTrans" cxnId="{9FEB9585-A9C1-4B69-83C1-23C9A67DC132}">
      <dgm:prSet/>
      <dgm:spPr/>
      <dgm:t>
        <a:bodyPr/>
        <a:lstStyle/>
        <a:p>
          <a:endParaRPr lang="en-IN"/>
        </a:p>
      </dgm:t>
    </dgm:pt>
    <dgm:pt modelId="{8601257B-B09A-4C74-BC48-03E94B75F7CA}">
      <dgm:prSet phldrT="[Text]"/>
      <dgm:spPr/>
      <dgm:t>
        <a:bodyPr/>
        <a:lstStyle/>
        <a:p>
          <a:pPr>
            <a:lnSpc>
              <a:spcPct val="100000"/>
            </a:lnSpc>
          </a:pPr>
          <a:r>
            <a:rPr lang="en-US" dirty="0"/>
            <a:t>NLP</a:t>
          </a:r>
          <a:endParaRPr lang="en-IN" dirty="0"/>
        </a:p>
      </dgm:t>
    </dgm:pt>
    <dgm:pt modelId="{98A5F920-3193-4DD1-BC81-95D7D548FE57}" type="parTrans" cxnId="{7B3FA403-D940-42B1-8074-2274E8F288CF}">
      <dgm:prSet/>
      <dgm:spPr/>
      <dgm:t>
        <a:bodyPr/>
        <a:lstStyle/>
        <a:p>
          <a:endParaRPr lang="en-IN"/>
        </a:p>
      </dgm:t>
    </dgm:pt>
    <dgm:pt modelId="{43250469-5939-42AD-B294-C15A95DBAAD8}" type="sibTrans" cxnId="{7B3FA403-D940-42B1-8074-2274E8F288CF}">
      <dgm:prSet/>
      <dgm:spPr/>
      <dgm:t>
        <a:bodyPr/>
        <a:lstStyle/>
        <a:p>
          <a:endParaRPr lang="en-IN"/>
        </a:p>
      </dgm:t>
    </dgm:pt>
    <dgm:pt modelId="{07DAD459-2F61-4224-AF20-E231474B783C}" type="pres">
      <dgm:prSet presAssocID="{DFF9EAED-4BEF-4E67-BDF7-D1D0331044BF}" presName="root" presStyleCnt="0">
        <dgm:presLayoutVars>
          <dgm:dir/>
          <dgm:resizeHandles val="exact"/>
        </dgm:presLayoutVars>
      </dgm:prSet>
      <dgm:spPr/>
    </dgm:pt>
    <dgm:pt modelId="{DFCE463F-9921-4C22-A997-4867C7E62F5E}" type="pres">
      <dgm:prSet presAssocID="{EBF9C949-9D5D-4DD1-9193-F3518C79E8D3}" presName="compNode" presStyleCnt="0"/>
      <dgm:spPr/>
    </dgm:pt>
    <dgm:pt modelId="{13796D64-B692-4980-9AD9-267A8B755923}" type="pres">
      <dgm:prSet presAssocID="{EBF9C949-9D5D-4DD1-9193-F3518C79E8D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ducation"/>
        </a:ext>
      </dgm:extLst>
    </dgm:pt>
    <dgm:pt modelId="{860C8C21-6184-4D44-BBC9-44E4E7233C36}" type="pres">
      <dgm:prSet presAssocID="{EBF9C949-9D5D-4DD1-9193-F3518C79E8D3}" presName="spaceRect" presStyleCnt="0"/>
      <dgm:spPr/>
    </dgm:pt>
    <dgm:pt modelId="{348701FC-3B7F-478E-8786-DE3FCE08E98B}" type="pres">
      <dgm:prSet presAssocID="{EBF9C949-9D5D-4DD1-9193-F3518C79E8D3}" presName="textRect" presStyleLbl="revTx" presStyleIdx="0" presStyleCnt="6">
        <dgm:presLayoutVars>
          <dgm:chMax val="1"/>
          <dgm:chPref val="1"/>
        </dgm:presLayoutVars>
      </dgm:prSet>
      <dgm:spPr/>
    </dgm:pt>
    <dgm:pt modelId="{78C9DF4F-5375-450B-BC83-592A4BE05C7B}" type="pres">
      <dgm:prSet presAssocID="{71F7172C-287B-4258-BB59-A8E4B85D9E11}" presName="sibTrans" presStyleCnt="0"/>
      <dgm:spPr/>
    </dgm:pt>
    <dgm:pt modelId="{7FFF20D9-9261-4923-9A02-692B7120AA92}" type="pres">
      <dgm:prSet presAssocID="{16F1C59F-0484-41F5-A2DC-177DF4A9C2D6}" presName="compNode" presStyleCnt="0"/>
      <dgm:spPr/>
    </dgm:pt>
    <dgm:pt modelId="{5ED5CB02-4173-4872-895B-103E28DE6E81}" type="pres">
      <dgm:prSet presAssocID="{16F1C59F-0484-41F5-A2DC-177DF4A9C2D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F1DC9863-D0A3-488D-B6D3-E2100A50A62F}" type="pres">
      <dgm:prSet presAssocID="{16F1C59F-0484-41F5-A2DC-177DF4A9C2D6}" presName="spaceRect" presStyleCnt="0"/>
      <dgm:spPr/>
    </dgm:pt>
    <dgm:pt modelId="{93876208-F048-43F8-B12D-AD2EA32530AC}" type="pres">
      <dgm:prSet presAssocID="{16F1C59F-0484-41F5-A2DC-177DF4A9C2D6}" presName="textRect" presStyleLbl="revTx" presStyleIdx="1" presStyleCnt="6">
        <dgm:presLayoutVars>
          <dgm:chMax val="1"/>
          <dgm:chPref val="1"/>
        </dgm:presLayoutVars>
      </dgm:prSet>
      <dgm:spPr/>
    </dgm:pt>
    <dgm:pt modelId="{0A1BD198-CE40-4164-8F5A-CE1361E793EE}" type="pres">
      <dgm:prSet presAssocID="{095F5C3F-990C-46F3-82A4-5250DAABCAD2}" presName="sibTrans" presStyleCnt="0"/>
      <dgm:spPr/>
    </dgm:pt>
    <dgm:pt modelId="{E89878E1-376D-4A1D-B6C4-4D19360E3496}" type="pres">
      <dgm:prSet presAssocID="{88CE0866-5435-4A8F-86FC-773A989D38C8}" presName="compNode" presStyleCnt="0"/>
      <dgm:spPr/>
    </dgm:pt>
    <dgm:pt modelId="{A786BF4B-7AD1-4B73-825E-2943003FE464}" type="pres">
      <dgm:prSet presAssocID="{88CE0866-5435-4A8F-86FC-773A989D38C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Search"/>
        </a:ext>
      </dgm:extLst>
    </dgm:pt>
    <dgm:pt modelId="{71345FA7-1EC6-4B1A-9AAC-1CBEEEDFD0E1}" type="pres">
      <dgm:prSet presAssocID="{88CE0866-5435-4A8F-86FC-773A989D38C8}" presName="spaceRect" presStyleCnt="0"/>
      <dgm:spPr/>
    </dgm:pt>
    <dgm:pt modelId="{C266A077-9785-4F07-A1C6-A0D6A9EE6EFF}" type="pres">
      <dgm:prSet presAssocID="{88CE0866-5435-4A8F-86FC-773A989D38C8}" presName="textRect" presStyleLbl="revTx" presStyleIdx="2" presStyleCnt="6">
        <dgm:presLayoutVars>
          <dgm:chMax val="1"/>
          <dgm:chPref val="1"/>
        </dgm:presLayoutVars>
      </dgm:prSet>
      <dgm:spPr/>
    </dgm:pt>
    <dgm:pt modelId="{3BA047FF-B03A-44B0-8EFC-3770183D2F3E}" type="pres">
      <dgm:prSet presAssocID="{9836A05B-49F5-4789-AC83-8377B95D4798}" presName="sibTrans" presStyleCnt="0"/>
      <dgm:spPr/>
    </dgm:pt>
    <dgm:pt modelId="{E802F21D-3D0D-4C45-9020-BC087CECD334}" type="pres">
      <dgm:prSet presAssocID="{4635868D-CE90-4523-9313-F2FB765D40CF}" presName="compNode" presStyleCnt="0"/>
      <dgm:spPr/>
    </dgm:pt>
    <dgm:pt modelId="{EC06DB18-15B9-4ED5-B931-93098E374FE2}" type="pres">
      <dgm:prSet presAssocID="{4635868D-CE90-4523-9313-F2FB765D40C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ear"/>
        </a:ext>
      </dgm:extLst>
    </dgm:pt>
    <dgm:pt modelId="{CA973DEC-618A-4A95-A9AA-F0C301514B93}" type="pres">
      <dgm:prSet presAssocID="{4635868D-CE90-4523-9313-F2FB765D40CF}" presName="spaceRect" presStyleCnt="0"/>
      <dgm:spPr/>
    </dgm:pt>
    <dgm:pt modelId="{886C2351-2CD3-4E35-A369-FFAE9598B5C2}" type="pres">
      <dgm:prSet presAssocID="{4635868D-CE90-4523-9313-F2FB765D40CF}" presName="textRect" presStyleLbl="revTx" presStyleIdx="3" presStyleCnt="6">
        <dgm:presLayoutVars>
          <dgm:chMax val="1"/>
          <dgm:chPref val="1"/>
        </dgm:presLayoutVars>
      </dgm:prSet>
      <dgm:spPr/>
    </dgm:pt>
    <dgm:pt modelId="{91E2B633-2E83-4805-A2FF-DBC5D1F8E86C}" type="pres">
      <dgm:prSet presAssocID="{F93B7383-12D5-4589-A272-32E7AA830F25}" presName="sibTrans" presStyleCnt="0"/>
      <dgm:spPr/>
    </dgm:pt>
    <dgm:pt modelId="{20315187-987D-4256-BAC4-F02D3712AC09}" type="pres">
      <dgm:prSet presAssocID="{8D8B7CF4-F664-4DC1-BA11-FD2A2F4B1F2E}" presName="compNode" presStyleCnt="0"/>
      <dgm:spPr/>
    </dgm:pt>
    <dgm:pt modelId="{0027A0B4-AF46-4A0F-B82E-393E1A519662}" type="pres">
      <dgm:prSet presAssocID="{8D8B7CF4-F664-4DC1-BA11-FD2A2F4B1F2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aptop Secure"/>
        </a:ext>
      </dgm:extLst>
    </dgm:pt>
    <dgm:pt modelId="{ABA633FF-BEC6-426C-8FFE-E9208C93E62C}" type="pres">
      <dgm:prSet presAssocID="{8D8B7CF4-F664-4DC1-BA11-FD2A2F4B1F2E}" presName="spaceRect" presStyleCnt="0"/>
      <dgm:spPr/>
    </dgm:pt>
    <dgm:pt modelId="{1E5EC691-F415-453A-B4FC-4DFE5DDEB8D0}" type="pres">
      <dgm:prSet presAssocID="{8D8B7CF4-F664-4DC1-BA11-FD2A2F4B1F2E}" presName="textRect" presStyleLbl="revTx" presStyleIdx="4" presStyleCnt="6">
        <dgm:presLayoutVars>
          <dgm:chMax val="1"/>
          <dgm:chPref val="1"/>
        </dgm:presLayoutVars>
      </dgm:prSet>
      <dgm:spPr/>
    </dgm:pt>
    <dgm:pt modelId="{FEDC5469-B829-457A-B42B-F1C12C795FAE}" type="pres">
      <dgm:prSet presAssocID="{49E54F49-4200-453E-B647-D66A58FC7EBB}" presName="sibTrans" presStyleCnt="0"/>
      <dgm:spPr/>
    </dgm:pt>
    <dgm:pt modelId="{C782C3F9-30A7-446F-9E3C-60C1E553F54F}" type="pres">
      <dgm:prSet presAssocID="{8601257B-B09A-4C74-BC48-03E94B75F7CA}" presName="compNode" presStyleCnt="0"/>
      <dgm:spPr/>
    </dgm:pt>
    <dgm:pt modelId="{B6ED0C66-F2FC-44C7-A59E-19D7E509D5B0}" type="pres">
      <dgm:prSet presAssocID="{8601257B-B09A-4C74-BC48-03E94B75F7C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ingerprint"/>
        </a:ext>
      </dgm:extLst>
    </dgm:pt>
    <dgm:pt modelId="{3CC08463-0C3F-45AD-986F-6594AE7EF55B}" type="pres">
      <dgm:prSet presAssocID="{8601257B-B09A-4C74-BC48-03E94B75F7CA}" presName="spaceRect" presStyleCnt="0"/>
      <dgm:spPr/>
    </dgm:pt>
    <dgm:pt modelId="{4C9BE322-2D7F-4E77-92E1-2FD27353B3BC}" type="pres">
      <dgm:prSet presAssocID="{8601257B-B09A-4C74-BC48-03E94B75F7CA}" presName="textRect" presStyleLbl="revTx" presStyleIdx="5" presStyleCnt="6">
        <dgm:presLayoutVars>
          <dgm:chMax val="1"/>
          <dgm:chPref val="1"/>
        </dgm:presLayoutVars>
      </dgm:prSet>
      <dgm:spPr/>
    </dgm:pt>
  </dgm:ptLst>
  <dgm:cxnLst>
    <dgm:cxn modelId="{7B3FA403-D940-42B1-8074-2274E8F288CF}" srcId="{DFF9EAED-4BEF-4E67-BDF7-D1D0331044BF}" destId="{8601257B-B09A-4C74-BC48-03E94B75F7CA}" srcOrd="5" destOrd="0" parTransId="{98A5F920-3193-4DD1-BC81-95D7D548FE57}" sibTransId="{43250469-5939-42AD-B294-C15A95DBAAD8}"/>
    <dgm:cxn modelId="{67E28D3D-E30D-4791-8E61-C27506547D20}" srcId="{DFF9EAED-4BEF-4E67-BDF7-D1D0331044BF}" destId="{4635868D-CE90-4523-9313-F2FB765D40CF}" srcOrd="3" destOrd="0" parTransId="{73838EA7-E67E-4F83-903E-64C3C62952A2}" sibTransId="{F93B7383-12D5-4589-A272-32E7AA830F25}"/>
    <dgm:cxn modelId="{07C93A64-FA35-2744-BBBB-77D427713D77}" type="presOf" srcId="{8D8B7CF4-F664-4DC1-BA11-FD2A2F4B1F2E}" destId="{1E5EC691-F415-453A-B4FC-4DFE5DDEB8D0}" srcOrd="0" destOrd="0" presId="urn:microsoft.com/office/officeart/2018/2/layout/IconLabelList"/>
    <dgm:cxn modelId="{D579AF66-A4C8-4C48-8E6E-3669827E4596}" type="presOf" srcId="{8601257B-B09A-4C74-BC48-03E94B75F7CA}" destId="{4C9BE322-2D7F-4E77-92E1-2FD27353B3BC}" srcOrd="0" destOrd="0" presId="urn:microsoft.com/office/officeart/2018/2/layout/IconLabelList"/>
    <dgm:cxn modelId="{9FEB9585-A9C1-4B69-83C1-23C9A67DC132}" srcId="{DFF9EAED-4BEF-4E67-BDF7-D1D0331044BF}" destId="{8D8B7CF4-F664-4DC1-BA11-FD2A2F4B1F2E}" srcOrd="4" destOrd="0" parTransId="{84E2CD41-BA94-484B-BF0F-9301FD17DA7F}" sibTransId="{49E54F49-4200-453E-B647-D66A58FC7EBB}"/>
    <dgm:cxn modelId="{D63EBF98-DC8B-4295-B0F0-8797CAF8077A}" srcId="{DFF9EAED-4BEF-4E67-BDF7-D1D0331044BF}" destId="{16F1C59F-0484-41F5-A2DC-177DF4A9C2D6}" srcOrd="1" destOrd="0" parTransId="{E1369050-55A8-4BEE-AE9C-C1F1E59194A0}" sibTransId="{095F5C3F-990C-46F3-82A4-5250DAABCAD2}"/>
    <dgm:cxn modelId="{D25C3B99-D57C-8E46-9E82-8B5869FBC4CE}" type="presOf" srcId="{4635868D-CE90-4523-9313-F2FB765D40CF}" destId="{886C2351-2CD3-4E35-A369-FFAE9598B5C2}" srcOrd="0" destOrd="0" presId="urn:microsoft.com/office/officeart/2018/2/layout/IconLabelList"/>
    <dgm:cxn modelId="{E49D00A2-C4E3-A04D-8B1F-9370EF717C5D}" type="presOf" srcId="{88CE0866-5435-4A8F-86FC-773A989D38C8}" destId="{C266A077-9785-4F07-A1C6-A0D6A9EE6EFF}" srcOrd="0" destOrd="0" presId="urn:microsoft.com/office/officeart/2018/2/layout/IconLabelList"/>
    <dgm:cxn modelId="{D77798A4-DC5A-497E-8DD9-CFA3A83EBAEE}" srcId="{DFF9EAED-4BEF-4E67-BDF7-D1D0331044BF}" destId="{88CE0866-5435-4A8F-86FC-773A989D38C8}" srcOrd="2" destOrd="0" parTransId="{AA814430-D598-4436-8653-6BED99B779BB}" sibTransId="{9836A05B-49F5-4789-AC83-8377B95D4798}"/>
    <dgm:cxn modelId="{FFD787B3-E8E7-A04B-9125-0EA2C6A40E63}" type="presOf" srcId="{DFF9EAED-4BEF-4E67-BDF7-D1D0331044BF}" destId="{07DAD459-2F61-4224-AF20-E231474B783C}" srcOrd="0" destOrd="0" presId="urn:microsoft.com/office/officeart/2018/2/layout/IconLabelList"/>
    <dgm:cxn modelId="{C8995ED7-E227-584E-A877-6F712504F52B}" type="presOf" srcId="{16F1C59F-0484-41F5-A2DC-177DF4A9C2D6}" destId="{93876208-F048-43F8-B12D-AD2EA32530AC}" srcOrd="0" destOrd="0" presId="urn:microsoft.com/office/officeart/2018/2/layout/IconLabelList"/>
    <dgm:cxn modelId="{DF0385E5-6209-F442-9465-5523F5AE103B}" type="presOf" srcId="{EBF9C949-9D5D-4DD1-9193-F3518C79E8D3}" destId="{348701FC-3B7F-478E-8786-DE3FCE08E98B}" srcOrd="0" destOrd="0" presId="urn:microsoft.com/office/officeart/2018/2/layout/IconLabelList"/>
    <dgm:cxn modelId="{4B145FFF-A457-4BCB-8CAA-0ECB70D7FF73}" srcId="{DFF9EAED-4BEF-4E67-BDF7-D1D0331044BF}" destId="{EBF9C949-9D5D-4DD1-9193-F3518C79E8D3}" srcOrd="0" destOrd="0" parTransId="{CD738EC2-8478-4EBE-846D-D51CDB26C15E}" sibTransId="{71F7172C-287B-4258-BB59-A8E4B85D9E11}"/>
    <dgm:cxn modelId="{6C619320-28B0-C24D-84CC-8FF72E9AA3F2}" type="presParOf" srcId="{07DAD459-2F61-4224-AF20-E231474B783C}" destId="{DFCE463F-9921-4C22-A997-4867C7E62F5E}" srcOrd="0" destOrd="0" presId="urn:microsoft.com/office/officeart/2018/2/layout/IconLabelList"/>
    <dgm:cxn modelId="{21F32719-AE24-4146-988C-C4FF87CACD33}" type="presParOf" srcId="{DFCE463F-9921-4C22-A997-4867C7E62F5E}" destId="{13796D64-B692-4980-9AD9-267A8B755923}" srcOrd="0" destOrd="0" presId="urn:microsoft.com/office/officeart/2018/2/layout/IconLabelList"/>
    <dgm:cxn modelId="{799FB488-0754-4B4C-A055-CFB10562D414}" type="presParOf" srcId="{DFCE463F-9921-4C22-A997-4867C7E62F5E}" destId="{860C8C21-6184-4D44-BBC9-44E4E7233C36}" srcOrd="1" destOrd="0" presId="urn:microsoft.com/office/officeart/2018/2/layout/IconLabelList"/>
    <dgm:cxn modelId="{711D0FFA-B1C6-C044-9147-BD29F06B93D7}" type="presParOf" srcId="{DFCE463F-9921-4C22-A997-4867C7E62F5E}" destId="{348701FC-3B7F-478E-8786-DE3FCE08E98B}" srcOrd="2" destOrd="0" presId="urn:microsoft.com/office/officeart/2018/2/layout/IconLabelList"/>
    <dgm:cxn modelId="{3F801FE3-10AA-F045-8BB2-A65E7A98CA4C}" type="presParOf" srcId="{07DAD459-2F61-4224-AF20-E231474B783C}" destId="{78C9DF4F-5375-450B-BC83-592A4BE05C7B}" srcOrd="1" destOrd="0" presId="urn:microsoft.com/office/officeart/2018/2/layout/IconLabelList"/>
    <dgm:cxn modelId="{1A6AF801-8288-F741-95A3-D0646BFD232D}" type="presParOf" srcId="{07DAD459-2F61-4224-AF20-E231474B783C}" destId="{7FFF20D9-9261-4923-9A02-692B7120AA92}" srcOrd="2" destOrd="0" presId="urn:microsoft.com/office/officeart/2018/2/layout/IconLabelList"/>
    <dgm:cxn modelId="{46CB1C8F-EB85-C44D-9A00-3DF659239462}" type="presParOf" srcId="{7FFF20D9-9261-4923-9A02-692B7120AA92}" destId="{5ED5CB02-4173-4872-895B-103E28DE6E81}" srcOrd="0" destOrd="0" presId="urn:microsoft.com/office/officeart/2018/2/layout/IconLabelList"/>
    <dgm:cxn modelId="{CE106D51-E0D9-6244-91B2-0661E24E2816}" type="presParOf" srcId="{7FFF20D9-9261-4923-9A02-692B7120AA92}" destId="{F1DC9863-D0A3-488D-B6D3-E2100A50A62F}" srcOrd="1" destOrd="0" presId="urn:microsoft.com/office/officeart/2018/2/layout/IconLabelList"/>
    <dgm:cxn modelId="{EAFDD5CC-A2E5-BD45-B52D-07BD69D45117}" type="presParOf" srcId="{7FFF20D9-9261-4923-9A02-692B7120AA92}" destId="{93876208-F048-43F8-B12D-AD2EA32530AC}" srcOrd="2" destOrd="0" presId="urn:microsoft.com/office/officeart/2018/2/layout/IconLabelList"/>
    <dgm:cxn modelId="{423EDECF-790E-2F41-9961-90899995FC11}" type="presParOf" srcId="{07DAD459-2F61-4224-AF20-E231474B783C}" destId="{0A1BD198-CE40-4164-8F5A-CE1361E793EE}" srcOrd="3" destOrd="0" presId="urn:microsoft.com/office/officeart/2018/2/layout/IconLabelList"/>
    <dgm:cxn modelId="{53892F36-9250-804C-B158-53C319B5561E}" type="presParOf" srcId="{07DAD459-2F61-4224-AF20-E231474B783C}" destId="{E89878E1-376D-4A1D-B6C4-4D19360E3496}" srcOrd="4" destOrd="0" presId="urn:microsoft.com/office/officeart/2018/2/layout/IconLabelList"/>
    <dgm:cxn modelId="{955D6D23-5AD2-8848-A65D-D4027DECFC59}" type="presParOf" srcId="{E89878E1-376D-4A1D-B6C4-4D19360E3496}" destId="{A786BF4B-7AD1-4B73-825E-2943003FE464}" srcOrd="0" destOrd="0" presId="urn:microsoft.com/office/officeart/2018/2/layout/IconLabelList"/>
    <dgm:cxn modelId="{0D53A85B-7ED6-F44E-BF13-12C1A7B95ECB}" type="presParOf" srcId="{E89878E1-376D-4A1D-B6C4-4D19360E3496}" destId="{71345FA7-1EC6-4B1A-9AAC-1CBEEEDFD0E1}" srcOrd="1" destOrd="0" presId="urn:microsoft.com/office/officeart/2018/2/layout/IconLabelList"/>
    <dgm:cxn modelId="{E29F0BB8-F6C9-174B-9D4A-E5642058D8F3}" type="presParOf" srcId="{E89878E1-376D-4A1D-B6C4-4D19360E3496}" destId="{C266A077-9785-4F07-A1C6-A0D6A9EE6EFF}" srcOrd="2" destOrd="0" presId="urn:microsoft.com/office/officeart/2018/2/layout/IconLabelList"/>
    <dgm:cxn modelId="{1321C9F0-CD12-9740-B025-154D06B397A8}" type="presParOf" srcId="{07DAD459-2F61-4224-AF20-E231474B783C}" destId="{3BA047FF-B03A-44B0-8EFC-3770183D2F3E}" srcOrd="5" destOrd="0" presId="urn:microsoft.com/office/officeart/2018/2/layout/IconLabelList"/>
    <dgm:cxn modelId="{14E2C44E-B060-F548-AD4E-CBAED873213D}" type="presParOf" srcId="{07DAD459-2F61-4224-AF20-E231474B783C}" destId="{E802F21D-3D0D-4C45-9020-BC087CECD334}" srcOrd="6" destOrd="0" presId="urn:microsoft.com/office/officeart/2018/2/layout/IconLabelList"/>
    <dgm:cxn modelId="{7113CFBC-2B89-0349-99D2-D87866BFD952}" type="presParOf" srcId="{E802F21D-3D0D-4C45-9020-BC087CECD334}" destId="{EC06DB18-15B9-4ED5-B931-93098E374FE2}" srcOrd="0" destOrd="0" presId="urn:microsoft.com/office/officeart/2018/2/layout/IconLabelList"/>
    <dgm:cxn modelId="{1B3699F8-E16B-9F4F-8E28-10B02E50D831}" type="presParOf" srcId="{E802F21D-3D0D-4C45-9020-BC087CECD334}" destId="{CA973DEC-618A-4A95-A9AA-F0C301514B93}" srcOrd="1" destOrd="0" presId="urn:microsoft.com/office/officeart/2018/2/layout/IconLabelList"/>
    <dgm:cxn modelId="{1A59D48A-D4E7-2747-9444-54D2D8118578}" type="presParOf" srcId="{E802F21D-3D0D-4C45-9020-BC087CECD334}" destId="{886C2351-2CD3-4E35-A369-FFAE9598B5C2}" srcOrd="2" destOrd="0" presId="urn:microsoft.com/office/officeart/2018/2/layout/IconLabelList"/>
    <dgm:cxn modelId="{83B7B5B2-8A53-5443-8B41-A286F30CCB49}" type="presParOf" srcId="{07DAD459-2F61-4224-AF20-E231474B783C}" destId="{91E2B633-2E83-4805-A2FF-DBC5D1F8E86C}" srcOrd="7" destOrd="0" presId="urn:microsoft.com/office/officeart/2018/2/layout/IconLabelList"/>
    <dgm:cxn modelId="{8C326D71-C910-E34F-A67A-95242C497F1B}" type="presParOf" srcId="{07DAD459-2F61-4224-AF20-E231474B783C}" destId="{20315187-987D-4256-BAC4-F02D3712AC09}" srcOrd="8" destOrd="0" presId="urn:microsoft.com/office/officeart/2018/2/layout/IconLabelList"/>
    <dgm:cxn modelId="{84005501-2C95-0944-9B07-7FB4C9A13D73}" type="presParOf" srcId="{20315187-987D-4256-BAC4-F02D3712AC09}" destId="{0027A0B4-AF46-4A0F-B82E-393E1A519662}" srcOrd="0" destOrd="0" presId="urn:microsoft.com/office/officeart/2018/2/layout/IconLabelList"/>
    <dgm:cxn modelId="{A7823C78-ACA1-6341-A77F-263CFB6715C7}" type="presParOf" srcId="{20315187-987D-4256-BAC4-F02D3712AC09}" destId="{ABA633FF-BEC6-426C-8FFE-E9208C93E62C}" srcOrd="1" destOrd="0" presId="urn:microsoft.com/office/officeart/2018/2/layout/IconLabelList"/>
    <dgm:cxn modelId="{4772F6FF-BE48-8945-940C-0DADD5EB9A3F}" type="presParOf" srcId="{20315187-987D-4256-BAC4-F02D3712AC09}" destId="{1E5EC691-F415-453A-B4FC-4DFE5DDEB8D0}" srcOrd="2" destOrd="0" presId="urn:microsoft.com/office/officeart/2018/2/layout/IconLabelList"/>
    <dgm:cxn modelId="{806F8047-6D10-9148-9B32-540BFE20EDC6}" type="presParOf" srcId="{07DAD459-2F61-4224-AF20-E231474B783C}" destId="{FEDC5469-B829-457A-B42B-F1C12C795FAE}" srcOrd="9" destOrd="0" presId="urn:microsoft.com/office/officeart/2018/2/layout/IconLabelList"/>
    <dgm:cxn modelId="{B324A1EE-277A-3E4B-9FA9-60623301ABFF}" type="presParOf" srcId="{07DAD459-2F61-4224-AF20-E231474B783C}" destId="{C782C3F9-30A7-446F-9E3C-60C1E553F54F}" srcOrd="10" destOrd="0" presId="urn:microsoft.com/office/officeart/2018/2/layout/IconLabelList"/>
    <dgm:cxn modelId="{B50B072B-55BA-6045-A1D2-7A94B4A208E8}" type="presParOf" srcId="{C782C3F9-30A7-446F-9E3C-60C1E553F54F}" destId="{B6ED0C66-F2FC-44C7-A59E-19D7E509D5B0}" srcOrd="0" destOrd="0" presId="urn:microsoft.com/office/officeart/2018/2/layout/IconLabelList"/>
    <dgm:cxn modelId="{523AE704-AE15-634B-988D-B58F519A503C}" type="presParOf" srcId="{C782C3F9-30A7-446F-9E3C-60C1E553F54F}" destId="{3CC08463-0C3F-45AD-986F-6594AE7EF55B}" srcOrd="1" destOrd="0" presId="urn:microsoft.com/office/officeart/2018/2/layout/IconLabelList"/>
    <dgm:cxn modelId="{C0F0F546-9A8B-E646-B869-450124B7DB9F}" type="presParOf" srcId="{C782C3F9-30A7-446F-9E3C-60C1E553F54F}" destId="{4C9BE322-2D7F-4E77-92E1-2FD27353B3BC}"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9F3AF2-84D9-4875-A319-E56F0B946E30}" type="doc">
      <dgm:prSet loTypeId="urn:microsoft.com/office/officeart/2005/8/layout/hierarchy1" loCatId="hierarchy" qsTypeId="urn:microsoft.com/office/officeart/2005/8/quickstyle/simple2" qsCatId="simple" csTypeId="urn:microsoft.com/office/officeart/2005/8/colors/accent3_2" csCatId="accent3" phldr="1"/>
      <dgm:spPr/>
      <dgm:t>
        <a:bodyPr/>
        <a:lstStyle/>
        <a:p>
          <a:endParaRPr lang="en-US"/>
        </a:p>
      </dgm:t>
    </dgm:pt>
    <dgm:pt modelId="{F566E152-C590-4676-8045-471F2075F059}">
      <dgm:prSet phldrT="[Text]"/>
      <dgm:spPr/>
      <dgm:t>
        <a:bodyPr/>
        <a:lstStyle/>
        <a:p>
          <a:r>
            <a:rPr lang="en-US" dirty="0"/>
            <a:t>Supervised Learning</a:t>
          </a:r>
        </a:p>
      </dgm:t>
    </dgm:pt>
    <dgm:pt modelId="{DBB688CF-47AE-4122-93FF-56DE5322B843}" type="parTrans" cxnId="{20329D4D-8047-44F8-A160-05560C121BC5}">
      <dgm:prSet/>
      <dgm:spPr/>
      <dgm:t>
        <a:bodyPr/>
        <a:lstStyle/>
        <a:p>
          <a:endParaRPr lang="en-US"/>
        </a:p>
      </dgm:t>
    </dgm:pt>
    <dgm:pt modelId="{D34075C3-1552-41CC-8DAC-DF733D546E49}" type="sibTrans" cxnId="{20329D4D-8047-44F8-A160-05560C121BC5}">
      <dgm:prSet/>
      <dgm:spPr/>
      <dgm:t>
        <a:bodyPr/>
        <a:lstStyle/>
        <a:p>
          <a:endParaRPr lang="en-US"/>
        </a:p>
      </dgm:t>
    </dgm:pt>
    <dgm:pt modelId="{D89B2AAB-70FF-42C9-832E-9DCA375FA5C1}">
      <dgm:prSet phldrT="[Text]"/>
      <dgm:spPr/>
      <dgm:t>
        <a:bodyPr/>
        <a:lstStyle/>
        <a:p>
          <a:r>
            <a:rPr lang="en-US" dirty="0"/>
            <a:t>Unsupervised Learning</a:t>
          </a:r>
        </a:p>
      </dgm:t>
    </dgm:pt>
    <dgm:pt modelId="{07451B70-F557-4263-AEA4-D5A2664446B5}" type="parTrans" cxnId="{BA31935D-FA7E-432C-A3A0-50D1C6C81D92}">
      <dgm:prSet/>
      <dgm:spPr/>
      <dgm:t>
        <a:bodyPr/>
        <a:lstStyle/>
        <a:p>
          <a:endParaRPr lang="en-US"/>
        </a:p>
      </dgm:t>
    </dgm:pt>
    <dgm:pt modelId="{60CDE87E-6504-4CA6-B503-41D2CB82B4EC}" type="sibTrans" cxnId="{BA31935D-FA7E-432C-A3A0-50D1C6C81D92}">
      <dgm:prSet/>
      <dgm:spPr/>
      <dgm:t>
        <a:bodyPr/>
        <a:lstStyle/>
        <a:p>
          <a:endParaRPr lang="en-US"/>
        </a:p>
      </dgm:t>
    </dgm:pt>
    <dgm:pt modelId="{06F1D872-9E87-45DC-BF05-281AEB52B9B2}">
      <dgm:prSet phldrT="[Text]"/>
      <dgm:spPr/>
      <dgm:t>
        <a:bodyPr/>
        <a:lstStyle/>
        <a:p>
          <a:r>
            <a:rPr lang="en-US" dirty="0"/>
            <a:t>Reinforcement Learning</a:t>
          </a:r>
        </a:p>
      </dgm:t>
    </dgm:pt>
    <dgm:pt modelId="{410FDFF6-8A57-4EB7-90F1-B1731E542A8B}" type="parTrans" cxnId="{E713B8F6-036A-40AA-814C-9367F288A818}">
      <dgm:prSet/>
      <dgm:spPr/>
      <dgm:t>
        <a:bodyPr/>
        <a:lstStyle/>
        <a:p>
          <a:endParaRPr lang="en-US"/>
        </a:p>
      </dgm:t>
    </dgm:pt>
    <dgm:pt modelId="{DD3E5CB0-613A-46B1-B984-6FD03115EC23}" type="sibTrans" cxnId="{E713B8F6-036A-40AA-814C-9367F288A818}">
      <dgm:prSet/>
      <dgm:spPr/>
      <dgm:t>
        <a:bodyPr/>
        <a:lstStyle/>
        <a:p>
          <a:endParaRPr lang="en-US"/>
        </a:p>
      </dgm:t>
    </dgm:pt>
    <dgm:pt modelId="{C442693B-D224-45D0-9C1A-00FB07602FA0}" type="pres">
      <dgm:prSet presAssocID="{2C9F3AF2-84D9-4875-A319-E56F0B946E30}" presName="hierChild1" presStyleCnt="0">
        <dgm:presLayoutVars>
          <dgm:chPref val="1"/>
          <dgm:dir/>
          <dgm:animOne val="branch"/>
          <dgm:animLvl val="lvl"/>
          <dgm:resizeHandles/>
        </dgm:presLayoutVars>
      </dgm:prSet>
      <dgm:spPr/>
    </dgm:pt>
    <dgm:pt modelId="{9BB43534-E466-4673-B754-9C7DCEB5DF70}" type="pres">
      <dgm:prSet presAssocID="{F566E152-C590-4676-8045-471F2075F059}" presName="hierRoot1" presStyleCnt="0"/>
      <dgm:spPr/>
    </dgm:pt>
    <dgm:pt modelId="{DEDD2740-0AF5-4521-ADE9-464ACF5756C6}" type="pres">
      <dgm:prSet presAssocID="{F566E152-C590-4676-8045-471F2075F059}" presName="composite" presStyleCnt="0"/>
      <dgm:spPr/>
    </dgm:pt>
    <dgm:pt modelId="{71CF3A50-5E2F-4BD3-86D8-CC90446B9D3D}" type="pres">
      <dgm:prSet presAssocID="{F566E152-C590-4676-8045-471F2075F059}" presName="background" presStyleLbl="node0" presStyleIdx="0" presStyleCnt="3"/>
      <dgm:spPr/>
    </dgm:pt>
    <dgm:pt modelId="{0A04F59F-F6DF-4A56-BCF1-2F9A7CAAA987}" type="pres">
      <dgm:prSet presAssocID="{F566E152-C590-4676-8045-471F2075F059}" presName="text" presStyleLbl="fgAcc0" presStyleIdx="0" presStyleCnt="3">
        <dgm:presLayoutVars>
          <dgm:chPref val="3"/>
        </dgm:presLayoutVars>
      </dgm:prSet>
      <dgm:spPr/>
    </dgm:pt>
    <dgm:pt modelId="{C63D8820-1181-4D55-8956-B657FDB80D81}" type="pres">
      <dgm:prSet presAssocID="{F566E152-C590-4676-8045-471F2075F059}" presName="hierChild2" presStyleCnt="0"/>
      <dgm:spPr/>
    </dgm:pt>
    <dgm:pt modelId="{0D98CABD-0748-4B43-B9D1-7EA60E780552}" type="pres">
      <dgm:prSet presAssocID="{D89B2AAB-70FF-42C9-832E-9DCA375FA5C1}" presName="hierRoot1" presStyleCnt="0"/>
      <dgm:spPr/>
    </dgm:pt>
    <dgm:pt modelId="{354B6D68-67F1-48A0-8B84-0BF291CFF930}" type="pres">
      <dgm:prSet presAssocID="{D89B2AAB-70FF-42C9-832E-9DCA375FA5C1}" presName="composite" presStyleCnt="0"/>
      <dgm:spPr/>
    </dgm:pt>
    <dgm:pt modelId="{D3A14B22-FFD4-480E-96E4-6B03496D6AFE}" type="pres">
      <dgm:prSet presAssocID="{D89B2AAB-70FF-42C9-832E-9DCA375FA5C1}" presName="background" presStyleLbl="node0" presStyleIdx="1" presStyleCnt="3"/>
      <dgm:spPr/>
    </dgm:pt>
    <dgm:pt modelId="{08ED4AF4-353F-4CF1-BF8E-D63DF75C08FC}" type="pres">
      <dgm:prSet presAssocID="{D89B2AAB-70FF-42C9-832E-9DCA375FA5C1}" presName="text" presStyleLbl="fgAcc0" presStyleIdx="1" presStyleCnt="3">
        <dgm:presLayoutVars>
          <dgm:chPref val="3"/>
        </dgm:presLayoutVars>
      </dgm:prSet>
      <dgm:spPr/>
    </dgm:pt>
    <dgm:pt modelId="{9160102F-FBC5-4963-96EB-8000273E0482}" type="pres">
      <dgm:prSet presAssocID="{D89B2AAB-70FF-42C9-832E-9DCA375FA5C1}" presName="hierChild2" presStyleCnt="0"/>
      <dgm:spPr/>
    </dgm:pt>
    <dgm:pt modelId="{434DBD61-506C-418A-BD94-9DA08FC174BD}" type="pres">
      <dgm:prSet presAssocID="{06F1D872-9E87-45DC-BF05-281AEB52B9B2}" presName="hierRoot1" presStyleCnt="0"/>
      <dgm:spPr/>
    </dgm:pt>
    <dgm:pt modelId="{DF9A0078-6A2C-4E1B-8F5A-1B07F2993498}" type="pres">
      <dgm:prSet presAssocID="{06F1D872-9E87-45DC-BF05-281AEB52B9B2}" presName="composite" presStyleCnt="0"/>
      <dgm:spPr/>
    </dgm:pt>
    <dgm:pt modelId="{36628BA0-2DE1-4ECB-A772-E6F199B56077}" type="pres">
      <dgm:prSet presAssocID="{06F1D872-9E87-45DC-BF05-281AEB52B9B2}" presName="background" presStyleLbl="node0" presStyleIdx="2" presStyleCnt="3"/>
      <dgm:spPr/>
    </dgm:pt>
    <dgm:pt modelId="{366328E2-D84B-4574-8D99-2C4F53BFCC41}" type="pres">
      <dgm:prSet presAssocID="{06F1D872-9E87-45DC-BF05-281AEB52B9B2}" presName="text" presStyleLbl="fgAcc0" presStyleIdx="2" presStyleCnt="3">
        <dgm:presLayoutVars>
          <dgm:chPref val="3"/>
        </dgm:presLayoutVars>
      </dgm:prSet>
      <dgm:spPr/>
    </dgm:pt>
    <dgm:pt modelId="{FDDFCFDC-CCB1-469F-8579-095D5C55DBEB}" type="pres">
      <dgm:prSet presAssocID="{06F1D872-9E87-45DC-BF05-281AEB52B9B2}" presName="hierChild2" presStyleCnt="0"/>
      <dgm:spPr/>
    </dgm:pt>
  </dgm:ptLst>
  <dgm:cxnLst>
    <dgm:cxn modelId="{E1B0C746-A8F8-4BFA-8C06-98A367FEC6AB}" type="presOf" srcId="{F566E152-C590-4676-8045-471F2075F059}" destId="{0A04F59F-F6DF-4A56-BCF1-2F9A7CAAA987}" srcOrd="0" destOrd="0" presId="urn:microsoft.com/office/officeart/2005/8/layout/hierarchy1"/>
    <dgm:cxn modelId="{20329D4D-8047-44F8-A160-05560C121BC5}" srcId="{2C9F3AF2-84D9-4875-A319-E56F0B946E30}" destId="{F566E152-C590-4676-8045-471F2075F059}" srcOrd="0" destOrd="0" parTransId="{DBB688CF-47AE-4122-93FF-56DE5322B843}" sibTransId="{D34075C3-1552-41CC-8DAC-DF733D546E49}"/>
    <dgm:cxn modelId="{F918FD51-C081-4F50-B012-7A07EF5B68E1}" type="presOf" srcId="{06F1D872-9E87-45DC-BF05-281AEB52B9B2}" destId="{366328E2-D84B-4574-8D99-2C4F53BFCC41}" srcOrd="0" destOrd="0" presId="urn:microsoft.com/office/officeart/2005/8/layout/hierarchy1"/>
    <dgm:cxn modelId="{BA31935D-FA7E-432C-A3A0-50D1C6C81D92}" srcId="{2C9F3AF2-84D9-4875-A319-E56F0B946E30}" destId="{D89B2AAB-70FF-42C9-832E-9DCA375FA5C1}" srcOrd="1" destOrd="0" parTransId="{07451B70-F557-4263-AEA4-D5A2664446B5}" sibTransId="{60CDE87E-6504-4CA6-B503-41D2CB82B4EC}"/>
    <dgm:cxn modelId="{46AD8EB2-82CA-44E8-AD81-4390E4086A28}" type="presOf" srcId="{2C9F3AF2-84D9-4875-A319-E56F0B946E30}" destId="{C442693B-D224-45D0-9C1A-00FB07602FA0}" srcOrd="0" destOrd="0" presId="urn:microsoft.com/office/officeart/2005/8/layout/hierarchy1"/>
    <dgm:cxn modelId="{462806CA-E39B-472C-B40B-5B1C566EA166}" type="presOf" srcId="{D89B2AAB-70FF-42C9-832E-9DCA375FA5C1}" destId="{08ED4AF4-353F-4CF1-BF8E-D63DF75C08FC}" srcOrd="0" destOrd="0" presId="urn:microsoft.com/office/officeart/2005/8/layout/hierarchy1"/>
    <dgm:cxn modelId="{E713B8F6-036A-40AA-814C-9367F288A818}" srcId="{2C9F3AF2-84D9-4875-A319-E56F0B946E30}" destId="{06F1D872-9E87-45DC-BF05-281AEB52B9B2}" srcOrd="2" destOrd="0" parTransId="{410FDFF6-8A57-4EB7-90F1-B1731E542A8B}" sibTransId="{DD3E5CB0-613A-46B1-B984-6FD03115EC23}"/>
    <dgm:cxn modelId="{AA7C1754-A086-403A-9599-5AF8559473C7}" type="presParOf" srcId="{C442693B-D224-45D0-9C1A-00FB07602FA0}" destId="{9BB43534-E466-4673-B754-9C7DCEB5DF70}" srcOrd="0" destOrd="0" presId="urn:microsoft.com/office/officeart/2005/8/layout/hierarchy1"/>
    <dgm:cxn modelId="{DA24180D-A236-4DA1-AC20-9680C50AD007}" type="presParOf" srcId="{9BB43534-E466-4673-B754-9C7DCEB5DF70}" destId="{DEDD2740-0AF5-4521-ADE9-464ACF5756C6}" srcOrd="0" destOrd="0" presId="urn:microsoft.com/office/officeart/2005/8/layout/hierarchy1"/>
    <dgm:cxn modelId="{984A8620-B4C5-4160-88D9-E1FE703511E2}" type="presParOf" srcId="{DEDD2740-0AF5-4521-ADE9-464ACF5756C6}" destId="{71CF3A50-5E2F-4BD3-86D8-CC90446B9D3D}" srcOrd="0" destOrd="0" presId="urn:microsoft.com/office/officeart/2005/8/layout/hierarchy1"/>
    <dgm:cxn modelId="{FC0ECEDD-AA39-4B68-AE0D-DB10438AF2DE}" type="presParOf" srcId="{DEDD2740-0AF5-4521-ADE9-464ACF5756C6}" destId="{0A04F59F-F6DF-4A56-BCF1-2F9A7CAAA987}" srcOrd="1" destOrd="0" presId="urn:microsoft.com/office/officeart/2005/8/layout/hierarchy1"/>
    <dgm:cxn modelId="{57A5CCEB-D684-4009-9CE6-52CE8483C148}" type="presParOf" srcId="{9BB43534-E466-4673-B754-9C7DCEB5DF70}" destId="{C63D8820-1181-4D55-8956-B657FDB80D81}" srcOrd="1" destOrd="0" presId="urn:microsoft.com/office/officeart/2005/8/layout/hierarchy1"/>
    <dgm:cxn modelId="{98E3235F-D14A-4F27-AAFC-511C5CE347DF}" type="presParOf" srcId="{C442693B-D224-45D0-9C1A-00FB07602FA0}" destId="{0D98CABD-0748-4B43-B9D1-7EA60E780552}" srcOrd="1" destOrd="0" presId="urn:microsoft.com/office/officeart/2005/8/layout/hierarchy1"/>
    <dgm:cxn modelId="{D8B7C477-63DF-4386-A69B-69668EE1985D}" type="presParOf" srcId="{0D98CABD-0748-4B43-B9D1-7EA60E780552}" destId="{354B6D68-67F1-48A0-8B84-0BF291CFF930}" srcOrd="0" destOrd="0" presId="urn:microsoft.com/office/officeart/2005/8/layout/hierarchy1"/>
    <dgm:cxn modelId="{6D20FF60-B9CC-4E11-AEF6-1B33B7359C37}" type="presParOf" srcId="{354B6D68-67F1-48A0-8B84-0BF291CFF930}" destId="{D3A14B22-FFD4-480E-96E4-6B03496D6AFE}" srcOrd="0" destOrd="0" presId="urn:microsoft.com/office/officeart/2005/8/layout/hierarchy1"/>
    <dgm:cxn modelId="{AAC881D5-CF2E-4724-AF7A-2D70CB6CC918}" type="presParOf" srcId="{354B6D68-67F1-48A0-8B84-0BF291CFF930}" destId="{08ED4AF4-353F-4CF1-BF8E-D63DF75C08FC}" srcOrd="1" destOrd="0" presId="urn:microsoft.com/office/officeart/2005/8/layout/hierarchy1"/>
    <dgm:cxn modelId="{9DAE789C-B4C9-4ED0-A704-C3FEA69D1FEC}" type="presParOf" srcId="{0D98CABD-0748-4B43-B9D1-7EA60E780552}" destId="{9160102F-FBC5-4963-96EB-8000273E0482}" srcOrd="1" destOrd="0" presId="urn:microsoft.com/office/officeart/2005/8/layout/hierarchy1"/>
    <dgm:cxn modelId="{DF73F856-6BE7-4749-BEC8-B84E17AF15D5}" type="presParOf" srcId="{C442693B-D224-45D0-9C1A-00FB07602FA0}" destId="{434DBD61-506C-418A-BD94-9DA08FC174BD}" srcOrd="2" destOrd="0" presId="urn:microsoft.com/office/officeart/2005/8/layout/hierarchy1"/>
    <dgm:cxn modelId="{77CBE794-1909-41D2-A01B-3BB35A41115C}" type="presParOf" srcId="{434DBD61-506C-418A-BD94-9DA08FC174BD}" destId="{DF9A0078-6A2C-4E1B-8F5A-1B07F2993498}" srcOrd="0" destOrd="0" presId="urn:microsoft.com/office/officeart/2005/8/layout/hierarchy1"/>
    <dgm:cxn modelId="{9FFCD9CD-635F-466A-9EF8-F882DC7E0964}" type="presParOf" srcId="{DF9A0078-6A2C-4E1B-8F5A-1B07F2993498}" destId="{36628BA0-2DE1-4ECB-A772-E6F199B56077}" srcOrd="0" destOrd="0" presId="urn:microsoft.com/office/officeart/2005/8/layout/hierarchy1"/>
    <dgm:cxn modelId="{04F75E4D-E56A-421C-AC5C-A5AB89EF47FA}" type="presParOf" srcId="{DF9A0078-6A2C-4E1B-8F5A-1B07F2993498}" destId="{366328E2-D84B-4574-8D99-2C4F53BFCC41}" srcOrd="1" destOrd="0" presId="urn:microsoft.com/office/officeart/2005/8/layout/hierarchy1"/>
    <dgm:cxn modelId="{AB89AA6A-6256-446C-AA39-7838839D9F44}" type="presParOf" srcId="{434DBD61-506C-418A-BD94-9DA08FC174BD}" destId="{FDDFCFDC-CCB1-469F-8579-095D5C55DBE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4830B81-8F94-4EBD-8C18-78A4D7340A35}" type="doc">
      <dgm:prSet loTypeId="urn:microsoft.com/office/officeart/2005/8/layout/venn3" loCatId="relationship" qsTypeId="urn:microsoft.com/office/officeart/2005/8/quickstyle/simple1" qsCatId="simple" csTypeId="urn:microsoft.com/office/officeart/2005/8/colors/accent1_1" csCatId="accent1" phldr="1"/>
      <dgm:spPr/>
      <dgm:t>
        <a:bodyPr/>
        <a:lstStyle/>
        <a:p>
          <a:endParaRPr lang="en-IN"/>
        </a:p>
      </dgm:t>
    </dgm:pt>
    <dgm:pt modelId="{557EBFB3-0E4E-4BA8-B804-01F431A67C28}">
      <dgm:prSet phldrT="[Text]" custT="1"/>
      <dgm:spPr/>
      <dgm:t>
        <a:bodyPr/>
        <a:lstStyle/>
        <a:p>
          <a:r>
            <a:rPr lang="en-US" sz="2400" dirty="0"/>
            <a:t>Classification</a:t>
          </a:r>
          <a:endParaRPr lang="en-IN" sz="2400" dirty="0"/>
        </a:p>
      </dgm:t>
    </dgm:pt>
    <dgm:pt modelId="{B0F1BF69-E9DC-4FD9-93BA-78FBE5EFF4CB}" type="parTrans" cxnId="{382E8713-6C4A-4326-ABA8-E6437664C923}">
      <dgm:prSet/>
      <dgm:spPr/>
      <dgm:t>
        <a:bodyPr/>
        <a:lstStyle/>
        <a:p>
          <a:endParaRPr lang="en-IN" sz="2400"/>
        </a:p>
      </dgm:t>
    </dgm:pt>
    <dgm:pt modelId="{2C56B0DD-AF41-41B6-84A5-15DD3798CEFE}" type="sibTrans" cxnId="{382E8713-6C4A-4326-ABA8-E6437664C923}">
      <dgm:prSet/>
      <dgm:spPr/>
      <dgm:t>
        <a:bodyPr/>
        <a:lstStyle/>
        <a:p>
          <a:endParaRPr lang="en-IN" sz="2400"/>
        </a:p>
      </dgm:t>
    </dgm:pt>
    <dgm:pt modelId="{A64A37CE-84ED-4605-BC9E-1510D7287C5A}">
      <dgm:prSet phldrT="[Text]" custT="1"/>
      <dgm:spPr/>
      <dgm:t>
        <a:bodyPr/>
        <a:lstStyle/>
        <a:p>
          <a:r>
            <a:rPr lang="en-US" sz="2400" dirty="0"/>
            <a:t>Continuous Estimation</a:t>
          </a:r>
          <a:endParaRPr lang="en-IN" sz="2400" dirty="0"/>
        </a:p>
      </dgm:t>
    </dgm:pt>
    <dgm:pt modelId="{F095E2BB-BE01-4055-835D-DF033D24E2B0}" type="parTrans" cxnId="{68DFBD50-0FDF-4A07-B9B8-A11DC003BFD0}">
      <dgm:prSet/>
      <dgm:spPr/>
      <dgm:t>
        <a:bodyPr/>
        <a:lstStyle/>
        <a:p>
          <a:endParaRPr lang="en-IN" sz="2400"/>
        </a:p>
      </dgm:t>
    </dgm:pt>
    <dgm:pt modelId="{2334CF72-7182-4CB0-B1E1-6AC88C6DE1D5}" type="sibTrans" cxnId="{68DFBD50-0FDF-4A07-B9B8-A11DC003BFD0}">
      <dgm:prSet/>
      <dgm:spPr/>
      <dgm:t>
        <a:bodyPr/>
        <a:lstStyle/>
        <a:p>
          <a:endParaRPr lang="en-IN" sz="2400"/>
        </a:p>
      </dgm:t>
    </dgm:pt>
    <dgm:pt modelId="{7FE31058-895D-41FF-B3A1-F92365054849}">
      <dgm:prSet phldrT="[Text]" custT="1"/>
      <dgm:spPr/>
      <dgm:t>
        <a:bodyPr/>
        <a:lstStyle/>
        <a:p>
          <a:r>
            <a:rPr lang="en-US" sz="2400" dirty="0"/>
            <a:t>Clustering</a:t>
          </a:r>
          <a:endParaRPr lang="en-IN" sz="2400" dirty="0"/>
        </a:p>
      </dgm:t>
    </dgm:pt>
    <dgm:pt modelId="{FAD7A732-2722-4805-8C00-B75321C2BB02}" type="parTrans" cxnId="{0778E8ED-2416-4172-8C88-1C617D011ACB}">
      <dgm:prSet/>
      <dgm:spPr/>
      <dgm:t>
        <a:bodyPr/>
        <a:lstStyle/>
        <a:p>
          <a:endParaRPr lang="en-IN" sz="2400"/>
        </a:p>
      </dgm:t>
    </dgm:pt>
    <dgm:pt modelId="{EFC508D5-5CD8-4458-AF37-D192CE409FF8}" type="sibTrans" cxnId="{0778E8ED-2416-4172-8C88-1C617D011ACB}">
      <dgm:prSet/>
      <dgm:spPr/>
      <dgm:t>
        <a:bodyPr/>
        <a:lstStyle/>
        <a:p>
          <a:endParaRPr lang="en-IN" sz="2400"/>
        </a:p>
      </dgm:t>
    </dgm:pt>
    <dgm:pt modelId="{F123D749-4C6C-4AC1-B47C-AE58203819FB}">
      <dgm:prSet phldrT="[Text]" custT="1"/>
      <dgm:spPr/>
      <dgm:t>
        <a:bodyPr/>
        <a:lstStyle/>
        <a:p>
          <a:r>
            <a:rPr lang="en-US" sz="2400" dirty="0"/>
            <a:t>Optimization</a:t>
          </a:r>
          <a:endParaRPr lang="en-IN" sz="2400" dirty="0"/>
        </a:p>
      </dgm:t>
    </dgm:pt>
    <dgm:pt modelId="{204A5D4A-A4DA-4D4E-93AA-C9F95D5B75F7}" type="parTrans" cxnId="{B6CB96DE-5374-4FDE-B6EA-6F3BD6EFC46E}">
      <dgm:prSet/>
      <dgm:spPr/>
      <dgm:t>
        <a:bodyPr/>
        <a:lstStyle/>
        <a:p>
          <a:endParaRPr lang="en-IN" sz="2400"/>
        </a:p>
      </dgm:t>
    </dgm:pt>
    <dgm:pt modelId="{99F8C87F-B3EC-407D-9403-8D6A2A21C9E6}" type="sibTrans" cxnId="{B6CB96DE-5374-4FDE-B6EA-6F3BD6EFC46E}">
      <dgm:prSet/>
      <dgm:spPr/>
      <dgm:t>
        <a:bodyPr/>
        <a:lstStyle/>
        <a:p>
          <a:endParaRPr lang="en-IN" sz="2400"/>
        </a:p>
      </dgm:t>
    </dgm:pt>
    <dgm:pt modelId="{0CD24F5A-D104-4BA2-B4E2-A2125E43487B}">
      <dgm:prSet phldrT="[Text]" custT="1"/>
      <dgm:spPr/>
      <dgm:t>
        <a:bodyPr/>
        <a:lstStyle/>
        <a:p>
          <a:r>
            <a:rPr lang="en-US" sz="2400" dirty="0"/>
            <a:t>Machine Vision</a:t>
          </a:r>
          <a:endParaRPr lang="en-IN" sz="2400" dirty="0"/>
        </a:p>
      </dgm:t>
    </dgm:pt>
    <dgm:pt modelId="{B4788968-00A2-43BD-8CAA-B07D5313C2A2}" type="parTrans" cxnId="{3BB404E2-AA14-4F09-961C-8F276FC65C8A}">
      <dgm:prSet/>
      <dgm:spPr/>
      <dgm:t>
        <a:bodyPr/>
        <a:lstStyle/>
        <a:p>
          <a:endParaRPr lang="en-IN"/>
        </a:p>
      </dgm:t>
    </dgm:pt>
    <dgm:pt modelId="{DE65E49D-5CE8-4140-8146-36BDAC2A2082}" type="sibTrans" cxnId="{3BB404E2-AA14-4F09-961C-8F276FC65C8A}">
      <dgm:prSet/>
      <dgm:spPr/>
      <dgm:t>
        <a:bodyPr/>
        <a:lstStyle/>
        <a:p>
          <a:endParaRPr lang="en-IN"/>
        </a:p>
      </dgm:t>
    </dgm:pt>
    <dgm:pt modelId="{31D75D35-A1D5-481C-855C-84563BDFE606}" type="pres">
      <dgm:prSet presAssocID="{E4830B81-8F94-4EBD-8C18-78A4D7340A35}" presName="Name0" presStyleCnt="0">
        <dgm:presLayoutVars>
          <dgm:dir/>
          <dgm:resizeHandles val="exact"/>
        </dgm:presLayoutVars>
      </dgm:prSet>
      <dgm:spPr/>
    </dgm:pt>
    <dgm:pt modelId="{71BD9C6E-7A21-46C9-AC63-1A9ECC9C88C1}" type="pres">
      <dgm:prSet presAssocID="{557EBFB3-0E4E-4BA8-B804-01F431A67C28}" presName="Name5" presStyleLbl="vennNode1" presStyleIdx="0" presStyleCnt="5">
        <dgm:presLayoutVars>
          <dgm:bulletEnabled val="1"/>
        </dgm:presLayoutVars>
      </dgm:prSet>
      <dgm:spPr/>
    </dgm:pt>
    <dgm:pt modelId="{95CBA23C-F437-46A2-A580-DA2C73B3ACEE}" type="pres">
      <dgm:prSet presAssocID="{2C56B0DD-AF41-41B6-84A5-15DD3798CEFE}" presName="space" presStyleCnt="0"/>
      <dgm:spPr/>
    </dgm:pt>
    <dgm:pt modelId="{0EB1D889-0C5A-497C-93D1-766A9BAC47AB}" type="pres">
      <dgm:prSet presAssocID="{A64A37CE-84ED-4605-BC9E-1510D7287C5A}" presName="Name5" presStyleLbl="vennNode1" presStyleIdx="1" presStyleCnt="5">
        <dgm:presLayoutVars>
          <dgm:bulletEnabled val="1"/>
        </dgm:presLayoutVars>
      </dgm:prSet>
      <dgm:spPr/>
    </dgm:pt>
    <dgm:pt modelId="{AEF56AC1-1D69-4125-900F-015F60A72BA0}" type="pres">
      <dgm:prSet presAssocID="{2334CF72-7182-4CB0-B1E1-6AC88C6DE1D5}" presName="space" presStyleCnt="0"/>
      <dgm:spPr/>
    </dgm:pt>
    <dgm:pt modelId="{B0B93DFE-0257-4C2B-B06D-D1933A4DBC18}" type="pres">
      <dgm:prSet presAssocID="{7FE31058-895D-41FF-B3A1-F92365054849}" presName="Name5" presStyleLbl="vennNode1" presStyleIdx="2" presStyleCnt="5">
        <dgm:presLayoutVars>
          <dgm:bulletEnabled val="1"/>
        </dgm:presLayoutVars>
      </dgm:prSet>
      <dgm:spPr/>
    </dgm:pt>
    <dgm:pt modelId="{B30175A3-98C4-4846-ADB4-8BB661B27314}" type="pres">
      <dgm:prSet presAssocID="{EFC508D5-5CD8-4458-AF37-D192CE409FF8}" presName="space" presStyleCnt="0"/>
      <dgm:spPr/>
    </dgm:pt>
    <dgm:pt modelId="{27A8D221-156C-4F4A-AECE-B5B15051AB5B}" type="pres">
      <dgm:prSet presAssocID="{F123D749-4C6C-4AC1-B47C-AE58203819FB}" presName="Name5" presStyleLbl="vennNode1" presStyleIdx="3" presStyleCnt="5">
        <dgm:presLayoutVars>
          <dgm:bulletEnabled val="1"/>
        </dgm:presLayoutVars>
      </dgm:prSet>
      <dgm:spPr/>
    </dgm:pt>
    <dgm:pt modelId="{B6C095D5-4D31-4D12-B7B3-12492F5B1F32}" type="pres">
      <dgm:prSet presAssocID="{99F8C87F-B3EC-407D-9403-8D6A2A21C9E6}" presName="space" presStyleCnt="0"/>
      <dgm:spPr/>
    </dgm:pt>
    <dgm:pt modelId="{5AF5A6F6-B586-47F3-B8FE-BD2D6258E0F4}" type="pres">
      <dgm:prSet presAssocID="{0CD24F5A-D104-4BA2-B4E2-A2125E43487B}" presName="Name5" presStyleLbl="vennNode1" presStyleIdx="4" presStyleCnt="5">
        <dgm:presLayoutVars>
          <dgm:bulletEnabled val="1"/>
        </dgm:presLayoutVars>
      </dgm:prSet>
      <dgm:spPr/>
    </dgm:pt>
  </dgm:ptLst>
  <dgm:cxnLst>
    <dgm:cxn modelId="{382E8713-6C4A-4326-ABA8-E6437664C923}" srcId="{E4830B81-8F94-4EBD-8C18-78A4D7340A35}" destId="{557EBFB3-0E4E-4BA8-B804-01F431A67C28}" srcOrd="0" destOrd="0" parTransId="{B0F1BF69-E9DC-4FD9-93BA-78FBE5EFF4CB}" sibTransId="{2C56B0DD-AF41-41B6-84A5-15DD3798CEFE}"/>
    <dgm:cxn modelId="{AFC13E3D-1539-424E-B915-1369340B3CAF}" type="presOf" srcId="{7FE31058-895D-41FF-B3A1-F92365054849}" destId="{B0B93DFE-0257-4C2B-B06D-D1933A4DBC18}" srcOrd="0" destOrd="0" presId="urn:microsoft.com/office/officeart/2005/8/layout/venn3"/>
    <dgm:cxn modelId="{BB6D6841-A6FA-4F1B-878F-D453A3690A47}" type="presOf" srcId="{0CD24F5A-D104-4BA2-B4E2-A2125E43487B}" destId="{5AF5A6F6-B586-47F3-B8FE-BD2D6258E0F4}" srcOrd="0" destOrd="0" presId="urn:microsoft.com/office/officeart/2005/8/layout/venn3"/>
    <dgm:cxn modelId="{68DFBD50-0FDF-4A07-B9B8-A11DC003BFD0}" srcId="{E4830B81-8F94-4EBD-8C18-78A4D7340A35}" destId="{A64A37CE-84ED-4605-BC9E-1510D7287C5A}" srcOrd="1" destOrd="0" parTransId="{F095E2BB-BE01-4055-835D-DF033D24E2B0}" sibTransId="{2334CF72-7182-4CB0-B1E1-6AC88C6DE1D5}"/>
    <dgm:cxn modelId="{13267C5D-1345-4955-A307-441A572215E7}" type="presOf" srcId="{A64A37CE-84ED-4605-BC9E-1510D7287C5A}" destId="{0EB1D889-0C5A-497C-93D1-766A9BAC47AB}" srcOrd="0" destOrd="0" presId="urn:microsoft.com/office/officeart/2005/8/layout/venn3"/>
    <dgm:cxn modelId="{1E684CB1-E052-47EC-B23E-249EFA35C591}" type="presOf" srcId="{E4830B81-8F94-4EBD-8C18-78A4D7340A35}" destId="{31D75D35-A1D5-481C-855C-84563BDFE606}" srcOrd="0" destOrd="0" presId="urn:microsoft.com/office/officeart/2005/8/layout/venn3"/>
    <dgm:cxn modelId="{9971EEC6-614D-4859-890C-34D385EBAAA8}" type="presOf" srcId="{F123D749-4C6C-4AC1-B47C-AE58203819FB}" destId="{27A8D221-156C-4F4A-AECE-B5B15051AB5B}" srcOrd="0" destOrd="0" presId="urn:microsoft.com/office/officeart/2005/8/layout/venn3"/>
    <dgm:cxn modelId="{B6CB96DE-5374-4FDE-B6EA-6F3BD6EFC46E}" srcId="{E4830B81-8F94-4EBD-8C18-78A4D7340A35}" destId="{F123D749-4C6C-4AC1-B47C-AE58203819FB}" srcOrd="3" destOrd="0" parTransId="{204A5D4A-A4DA-4D4E-93AA-C9F95D5B75F7}" sibTransId="{99F8C87F-B3EC-407D-9403-8D6A2A21C9E6}"/>
    <dgm:cxn modelId="{3BB404E2-AA14-4F09-961C-8F276FC65C8A}" srcId="{E4830B81-8F94-4EBD-8C18-78A4D7340A35}" destId="{0CD24F5A-D104-4BA2-B4E2-A2125E43487B}" srcOrd="4" destOrd="0" parTransId="{B4788968-00A2-43BD-8CAA-B07D5313C2A2}" sibTransId="{DE65E49D-5CE8-4140-8146-36BDAC2A2082}"/>
    <dgm:cxn modelId="{7000EEE3-FFBD-43A3-8903-121F2D65FB49}" type="presOf" srcId="{557EBFB3-0E4E-4BA8-B804-01F431A67C28}" destId="{71BD9C6E-7A21-46C9-AC63-1A9ECC9C88C1}" srcOrd="0" destOrd="0" presId="urn:microsoft.com/office/officeart/2005/8/layout/venn3"/>
    <dgm:cxn modelId="{0778E8ED-2416-4172-8C88-1C617D011ACB}" srcId="{E4830B81-8F94-4EBD-8C18-78A4D7340A35}" destId="{7FE31058-895D-41FF-B3A1-F92365054849}" srcOrd="2" destOrd="0" parTransId="{FAD7A732-2722-4805-8C00-B75321C2BB02}" sibTransId="{EFC508D5-5CD8-4458-AF37-D192CE409FF8}"/>
    <dgm:cxn modelId="{9C05DD41-30BE-4DD2-B661-30977C1D4A27}" type="presParOf" srcId="{31D75D35-A1D5-481C-855C-84563BDFE606}" destId="{71BD9C6E-7A21-46C9-AC63-1A9ECC9C88C1}" srcOrd="0" destOrd="0" presId="urn:microsoft.com/office/officeart/2005/8/layout/venn3"/>
    <dgm:cxn modelId="{D6A1C524-3E65-4534-AF9E-8A398E538B23}" type="presParOf" srcId="{31D75D35-A1D5-481C-855C-84563BDFE606}" destId="{95CBA23C-F437-46A2-A580-DA2C73B3ACEE}" srcOrd="1" destOrd="0" presId="urn:microsoft.com/office/officeart/2005/8/layout/venn3"/>
    <dgm:cxn modelId="{EC95EEC6-3A41-417C-9109-CA2FFC40A7CE}" type="presParOf" srcId="{31D75D35-A1D5-481C-855C-84563BDFE606}" destId="{0EB1D889-0C5A-497C-93D1-766A9BAC47AB}" srcOrd="2" destOrd="0" presId="urn:microsoft.com/office/officeart/2005/8/layout/venn3"/>
    <dgm:cxn modelId="{199BD03D-DCCC-4A53-BB89-99B151D72375}" type="presParOf" srcId="{31D75D35-A1D5-481C-855C-84563BDFE606}" destId="{AEF56AC1-1D69-4125-900F-015F60A72BA0}" srcOrd="3" destOrd="0" presId="urn:microsoft.com/office/officeart/2005/8/layout/venn3"/>
    <dgm:cxn modelId="{0DAE9E6D-96D3-4E25-8FDE-4FD3387B9465}" type="presParOf" srcId="{31D75D35-A1D5-481C-855C-84563BDFE606}" destId="{B0B93DFE-0257-4C2B-B06D-D1933A4DBC18}" srcOrd="4" destOrd="0" presId="urn:microsoft.com/office/officeart/2005/8/layout/venn3"/>
    <dgm:cxn modelId="{2F102892-77B3-408A-8FF7-43D76372B0DA}" type="presParOf" srcId="{31D75D35-A1D5-481C-855C-84563BDFE606}" destId="{B30175A3-98C4-4846-ADB4-8BB661B27314}" srcOrd="5" destOrd="0" presId="urn:microsoft.com/office/officeart/2005/8/layout/venn3"/>
    <dgm:cxn modelId="{C55585CA-CAEA-45C9-A0D4-F72DBD4608FA}" type="presParOf" srcId="{31D75D35-A1D5-481C-855C-84563BDFE606}" destId="{27A8D221-156C-4F4A-AECE-B5B15051AB5B}" srcOrd="6" destOrd="0" presId="urn:microsoft.com/office/officeart/2005/8/layout/venn3"/>
    <dgm:cxn modelId="{316887C5-1181-45C2-AB46-86C82D19D6AD}" type="presParOf" srcId="{31D75D35-A1D5-481C-855C-84563BDFE606}" destId="{B6C095D5-4D31-4D12-B7B3-12492F5B1F32}" srcOrd="7" destOrd="0" presId="urn:microsoft.com/office/officeart/2005/8/layout/venn3"/>
    <dgm:cxn modelId="{580BA660-E3CC-493E-A198-E4333B46A9C9}" type="presParOf" srcId="{31D75D35-A1D5-481C-855C-84563BDFE606}" destId="{5AF5A6F6-B586-47F3-B8FE-BD2D6258E0F4}" srcOrd="8"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830B81-8F94-4EBD-8C18-78A4D7340A35}" type="doc">
      <dgm:prSet loTypeId="urn:microsoft.com/office/officeart/2005/8/layout/venn3" loCatId="relationship" qsTypeId="urn:microsoft.com/office/officeart/2005/8/quickstyle/simple1" qsCatId="simple" csTypeId="urn:microsoft.com/office/officeart/2005/8/colors/accent1_1" csCatId="accent1" phldr="1"/>
      <dgm:spPr/>
      <dgm:t>
        <a:bodyPr/>
        <a:lstStyle/>
        <a:p>
          <a:endParaRPr lang="en-IN"/>
        </a:p>
      </dgm:t>
    </dgm:pt>
    <dgm:pt modelId="{E2A01AD4-C8B5-4942-A64B-3AA4E3CE7AA6}">
      <dgm:prSet phldrT="[Text]" custT="1"/>
      <dgm:spPr/>
      <dgm:t>
        <a:bodyPr/>
        <a:lstStyle/>
        <a:p>
          <a:r>
            <a:rPr lang="en-US" sz="2000" dirty="0">
              <a:latin typeface="Lato"/>
            </a:rPr>
            <a:t>Anomaly Detection</a:t>
          </a:r>
          <a:endParaRPr lang="en-IN" sz="2000" dirty="0">
            <a:latin typeface="Lato"/>
          </a:endParaRPr>
        </a:p>
      </dgm:t>
    </dgm:pt>
    <dgm:pt modelId="{C0B97BE4-9A26-4EAF-9993-C3807ABEA995}" type="parTrans" cxnId="{98E73849-326E-4D6F-8812-09568CA18DC0}">
      <dgm:prSet/>
      <dgm:spPr/>
      <dgm:t>
        <a:bodyPr/>
        <a:lstStyle/>
        <a:p>
          <a:endParaRPr lang="en-IN" sz="2000">
            <a:latin typeface="Lato"/>
          </a:endParaRPr>
        </a:p>
      </dgm:t>
    </dgm:pt>
    <dgm:pt modelId="{50A6FFF1-063E-41C4-8754-70D201857E3A}" type="sibTrans" cxnId="{98E73849-326E-4D6F-8812-09568CA18DC0}">
      <dgm:prSet/>
      <dgm:spPr/>
      <dgm:t>
        <a:bodyPr/>
        <a:lstStyle/>
        <a:p>
          <a:endParaRPr lang="en-IN" sz="2000">
            <a:latin typeface="Lato"/>
          </a:endParaRPr>
        </a:p>
      </dgm:t>
    </dgm:pt>
    <dgm:pt modelId="{C4975ADD-7569-4F83-8DEF-FDB04FAF5C60}">
      <dgm:prSet phldrT="[Text]" custT="1"/>
      <dgm:spPr/>
      <dgm:t>
        <a:bodyPr/>
        <a:lstStyle/>
        <a:p>
          <a:r>
            <a:rPr lang="en-US" sz="2000" dirty="0">
              <a:latin typeface="Lato"/>
            </a:rPr>
            <a:t>Ranking</a:t>
          </a:r>
          <a:endParaRPr lang="en-IN" sz="2000" dirty="0">
            <a:latin typeface="Lato"/>
          </a:endParaRPr>
        </a:p>
      </dgm:t>
    </dgm:pt>
    <dgm:pt modelId="{3CC08AB6-7BFB-4541-A344-BF06A6D46529}" type="parTrans" cxnId="{A40F9FB2-68F3-4ECB-A8C9-F78AFDEE4F51}">
      <dgm:prSet/>
      <dgm:spPr/>
      <dgm:t>
        <a:bodyPr/>
        <a:lstStyle/>
        <a:p>
          <a:endParaRPr lang="en-IN" sz="2000">
            <a:latin typeface="Lato"/>
          </a:endParaRPr>
        </a:p>
      </dgm:t>
    </dgm:pt>
    <dgm:pt modelId="{81454876-812F-45FB-8EF3-1B9DE6BE8BE7}" type="sibTrans" cxnId="{A40F9FB2-68F3-4ECB-A8C9-F78AFDEE4F51}">
      <dgm:prSet/>
      <dgm:spPr/>
      <dgm:t>
        <a:bodyPr/>
        <a:lstStyle/>
        <a:p>
          <a:endParaRPr lang="en-IN" sz="2000">
            <a:latin typeface="Lato"/>
          </a:endParaRPr>
        </a:p>
      </dgm:t>
    </dgm:pt>
    <dgm:pt modelId="{A8A3F224-6BC6-41D4-9EC9-DE7FE81845F2}">
      <dgm:prSet phldrT="[Text]" custT="1"/>
      <dgm:spPr/>
      <dgm:t>
        <a:bodyPr/>
        <a:lstStyle/>
        <a:p>
          <a:r>
            <a:rPr lang="en-US" sz="2000" dirty="0">
              <a:latin typeface="Lato"/>
            </a:rPr>
            <a:t>Recommendation</a:t>
          </a:r>
          <a:endParaRPr lang="en-IN" sz="2000" dirty="0">
            <a:latin typeface="Lato"/>
          </a:endParaRPr>
        </a:p>
      </dgm:t>
    </dgm:pt>
    <dgm:pt modelId="{D5D25A94-D5E4-454C-A8CB-13D0CA0E820D}" type="parTrans" cxnId="{98CA1054-2A68-4001-9F17-F0FC13D4AE8A}">
      <dgm:prSet/>
      <dgm:spPr/>
      <dgm:t>
        <a:bodyPr/>
        <a:lstStyle/>
        <a:p>
          <a:endParaRPr lang="en-IN" sz="2000">
            <a:latin typeface="Lato"/>
          </a:endParaRPr>
        </a:p>
      </dgm:t>
    </dgm:pt>
    <dgm:pt modelId="{0C64D92C-C36E-4D34-9264-41647DAADA3E}" type="sibTrans" cxnId="{98CA1054-2A68-4001-9F17-F0FC13D4AE8A}">
      <dgm:prSet/>
      <dgm:spPr/>
      <dgm:t>
        <a:bodyPr/>
        <a:lstStyle/>
        <a:p>
          <a:endParaRPr lang="en-IN" sz="2000">
            <a:latin typeface="Lato"/>
          </a:endParaRPr>
        </a:p>
      </dgm:t>
    </dgm:pt>
    <dgm:pt modelId="{A940B1A6-37F7-4E1B-9E55-DACFC3209A63}">
      <dgm:prSet phldrT="[Text]" custT="1"/>
      <dgm:spPr/>
      <dgm:t>
        <a:bodyPr/>
        <a:lstStyle/>
        <a:p>
          <a:r>
            <a:rPr lang="en-US" sz="2000" dirty="0">
              <a:latin typeface="Lato"/>
            </a:rPr>
            <a:t>Data Generation</a:t>
          </a:r>
          <a:endParaRPr lang="en-IN" sz="2000" dirty="0">
            <a:latin typeface="Lato"/>
          </a:endParaRPr>
        </a:p>
      </dgm:t>
    </dgm:pt>
    <dgm:pt modelId="{BA3B7695-6DDD-4E2F-A2A2-D0437776F199}" type="parTrans" cxnId="{6EF53A04-96D9-459D-AB06-303D53BB5F2D}">
      <dgm:prSet/>
      <dgm:spPr/>
      <dgm:t>
        <a:bodyPr/>
        <a:lstStyle/>
        <a:p>
          <a:endParaRPr lang="en-IN" sz="2000">
            <a:latin typeface="Lato"/>
          </a:endParaRPr>
        </a:p>
      </dgm:t>
    </dgm:pt>
    <dgm:pt modelId="{328DEB21-2BBE-4987-BFF0-D1FFF0358D1E}" type="sibTrans" cxnId="{6EF53A04-96D9-459D-AB06-303D53BB5F2D}">
      <dgm:prSet/>
      <dgm:spPr/>
      <dgm:t>
        <a:bodyPr/>
        <a:lstStyle/>
        <a:p>
          <a:endParaRPr lang="en-IN" sz="2000">
            <a:latin typeface="Lato"/>
          </a:endParaRPr>
        </a:p>
      </dgm:t>
    </dgm:pt>
    <dgm:pt modelId="{4609BAC9-3C2A-4400-BAFE-FAD632E089C6}">
      <dgm:prSet phldrT="[Text]" custT="1"/>
      <dgm:spPr/>
      <dgm:t>
        <a:bodyPr/>
        <a:lstStyle/>
        <a:p>
          <a:r>
            <a:rPr lang="en-US" sz="2000" dirty="0">
              <a:latin typeface="Lato"/>
            </a:rPr>
            <a:t>Natural Language</a:t>
          </a:r>
          <a:endParaRPr lang="en-IN" sz="2000" dirty="0">
            <a:latin typeface="Lato"/>
          </a:endParaRPr>
        </a:p>
      </dgm:t>
    </dgm:pt>
    <dgm:pt modelId="{536BFEA3-9AAD-4A6B-AAD5-247F5F001054}" type="parTrans" cxnId="{6D2E49D4-B849-492C-BF65-DCD048873E6F}">
      <dgm:prSet/>
      <dgm:spPr/>
      <dgm:t>
        <a:bodyPr/>
        <a:lstStyle/>
        <a:p>
          <a:endParaRPr lang="en-IN"/>
        </a:p>
      </dgm:t>
    </dgm:pt>
    <dgm:pt modelId="{0D053F9F-F4CB-475E-B9F4-1355BFF6903B}" type="sibTrans" cxnId="{6D2E49D4-B849-492C-BF65-DCD048873E6F}">
      <dgm:prSet/>
      <dgm:spPr/>
      <dgm:t>
        <a:bodyPr/>
        <a:lstStyle/>
        <a:p>
          <a:endParaRPr lang="en-IN"/>
        </a:p>
      </dgm:t>
    </dgm:pt>
    <dgm:pt modelId="{31D75D35-A1D5-481C-855C-84563BDFE606}" type="pres">
      <dgm:prSet presAssocID="{E4830B81-8F94-4EBD-8C18-78A4D7340A35}" presName="Name0" presStyleCnt="0">
        <dgm:presLayoutVars>
          <dgm:dir/>
          <dgm:resizeHandles val="exact"/>
        </dgm:presLayoutVars>
      </dgm:prSet>
      <dgm:spPr/>
    </dgm:pt>
    <dgm:pt modelId="{0C49E53D-70C6-45AC-929C-170703D569F2}" type="pres">
      <dgm:prSet presAssocID="{4609BAC9-3C2A-4400-BAFE-FAD632E089C6}" presName="Name5" presStyleLbl="vennNode1" presStyleIdx="0" presStyleCnt="5">
        <dgm:presLayoutVars>
          <dgm:bulletEnabled val="1"/>
        </dgm:presLayoutVars>
      </dgm:prSet>
      <dgm:spPr/>
    </dgm:pt>
    <dgm:pt modelId="{770A83DA-8619-4DCD-A893-D3F30C11DEC4}" type="pres">
      <dgm:prSet presAssocID="{0D053F9F-F4CB-475E-B9F4-1355BFF6903B}" presName="space" presStyleCnt="0"/>
      <dgm:spPr/>
    </dgm:pt>
    <dgm:pt modelId="{AC74B8E7-2762-443A-B680-9BCD41182A19}" type="pres">
      <dgm:prSet presAssocID="{E2A01AD4-C8B5-4942-A64B-3AA4E3CE7AA6}" presName="Name5" presStyleLbl="vennNode1" presStyleIdx="1" presStyleCnt="5">
        <dgm:presLayoutVars>
          <dgm:bulletEnabled val="1"/>
        </dgm:presLayoutVars>
      </dgm:prSet>
      <dgm:spPr/>
    </dgm:pt>
    <dgm:pt modelId="{E02D1E6F-21C6-4C65-993C-356A798F16BB}" type="pres">
      <dgm:prSet presAssocID="{50A6FFF1-063E-41C4-8754-70D201857E3A}" presName="space" presStyleCnt="0"/>
      <dgm:spPr/>
    </dgm:pt>
    <dgm:pt modelId="{359B9CCC-4C57-4D06-9240-2482368BFC6C}" type="pres">
      <dgm:prSet presAssocID="{C4975ADD-7569-4F83-8DEF-FDB04FAF5C60}" presName="Name5" presStyleLbl="vennNode1" presStyleIdx="2" presStyleCnt="5">
        <dgm:presLayoutVars>
          <dgm:bulletEnabled val="1"/>
        </dgm:presLayoutVars>
      </dgm:prSet>
      <dgm:spPr/>
    </dgm:pt>
    <dgm:pt modelId="{CD775B85-1D00-4347-8197-4A0866B21B1B}" type="pres">
      <dgm:prSet presAssocID="{81454876-812F-45FB-8EF3-1B9DE6BE8BE7}" presName="space" presStyleCnt="0"/>
      <dgm:spPr/>
    </dgm:pt>
    <dgm:pt modelId="{11F578A0-5FF7-4E62-9FEF-A86F088DE44D}" type="pres">
      <dgm:prSet presAssocID="{A8A3F224-6BC6-41D4-9EC9-DE7FE81845F2}" presName="Name5" presStyleLbl="vennNode1" presStyleIdx="3" presStyleCnt="5">
        <dgm:presLayoutVars>
          <dgm:bulletEnabled val="1"/>
        </dgm:presLayoutVars>
      </dgm:prSet>
      <dgm:spPr/>
    </dgm:pt>
    <dgm:pt modelId="{88A2063F-0F51-4E64-959E-D2F4F326CB79}" type="pres">
      <dgm:prSet presAssocID="{0C64D92C-C36E-4D34-9264-41647DAADA3E}" presName="space" presStyleCnt="0"/>
      <dgm:spPr/>
    </dgm:pt>
    <dgm:pt modelId="{CADAF5FA-70E2-4CB9-80D4-86D90A1AF2A4}" type="pres">
      <dgm:prSet presAssocID="{A940B1A6-37F7-4E1B-9E55-DACFC3209A63}" presName="Name5" presStyleLbl="vennNode1" presStyleIdx="4" presStyleCnt="5">
        <dgm:presLayoutVars>
          <dgm:bulletEnabled val="1"/>
        </dgm:presLayoutVars>
      </dgm:prSet>
      <dgm:spPr/>
    </dgm:pt>
  </dgm:ptLst>
  <dgm:cxnLst>
    <dgm:cxn modelId="{6EF53A04-96D9-459D-AB06-303D53BB5F2D}" srcId="{E4830B81-8F94-4EBD-8C18-78A4D7340A35}" destId="{A940B1A6-37F7-4E1B-9E55-DACFC3209A63}" srcOrd="4" destOrd="0" parTransId="{BA3B7695-6DDD-4E2F-A2A2-D0437776F199}" sibTransId="{328DEB21-2BBE-4987-BFF0-D1FFF0358D1E}"/>
    <dgm:cxn modelId="{E05DE307-51B2-433B-930B-0C12BD731268}" type="presOf" srcId="{A8A3F224-6BC6-41D4-9EC9-DE7FE81845F2}" destId="{11F578A0-5FF7-4E62-9FEF-A86F088DE44D}" srcOrd="0" destOrd="0" presId="urn:microsoft.com/office/officeart/2005/8/layout/venn3"/>
    <dgm:cxn modelId="{9E95D42C-82A1-4040-8A3C-E21873E6FBE4}" type="presOf" srcId="{A940B1A6-37F7-4E1B-9E55-DACFC3209A63}" destId="{CADAF5FA-70E2-4CB9-80D4-86D90A1AF2A4}" srcOrd="0" destOrd="0" presId="urn:microsoft.com/office/officeart/2005/8/layout/venn3"/>
    <dgm:cxn modelId="{98E73849-326E-4D6F-8812-09568CA18DC0}" srcId="{E4830B81-8F94-4EBD-8C18-78A4D7340A35}" destId="{E2A01AD4-C8B5-4942-A64B-3AA4E3CE7AA6}" srcOrd="1" destOrd="0" parTransId="{C0B97BE4-9A26-4EAF-9993-C3807ABEA995}" sibTransId="{50A6FFF1-063E-41C4-8754-70D201857E3A}"/>
    <dgm:cxn modelId="{98CA1054-2A68-4001-9F17-F0FC13D4AE8A}" srcId="{E4830B81-8F94-4EBD-8C18-78A4D7340A35}" destId="{A8A3F224-6BC6-41D4-9EC9-DE7FE81845F2}" srcOrd="3" destOrd="0" parTransId="{D5D25A94-D5E4-454C-A8CB-13D0CA0E820D}" sibTransId="{0C64D92C-C36E-4D34-9264-41647DAADA3E}"/>
    <dgm:cxn modelId="{0495E178-8E5A-401B-BA12-C22B4882D9E5}" type="presOf" srcId="{C4975ADD-7569-4F83-8DEF-FDB04FAF5C60}" destId="{359B9CCC-4C57-4D06-9240-2482368BFC6C}" srcOrd="0" destOrd="0" presId="urn:microsoft.com/office/officeart/2005/8/layout/venn3"/>
    <dgm:cxn modelId="{AEF6BBB0-E9FE-4F69-9682-D34B36D48BD5}" type="presOf" srcId="{E2A01AD4-C8B5-4942-A64B-3AA4E3CE7AA6}" destId="{AC74B8E7-2762-443A-B680-9BCD41182A19}" srcOrd="0" destOrd="0" presId="urn:microsoft.com/office/officeart/2005/8/layout/venn3"/>
    <dgm:cxn modelId="{1E684CB1-E052-47EC-B23E-249EFA35C591}" type="presOf" srcId="{E4830B81-8F94-4EBD-8C18-78A4D7340A35}" destId="{31D75D35-A1D5-481C-855C-84563BDFE606}" srcOrd="0" destOrd="0" presId="urn:microsoft.com/office/officeart/2005/8/layout/venn3"/>
    <dgm:cxn modelId="{A40F9FB2-68F3-4ECB-A8C9-F78AFDEE4F51}" srcId="{E4830B81-8F94-4EBD-8C18-78A4D7340A35}" destId="{C4975ADD-7569-4F83-8DEF-FDB04FAF5C60}" srcOrd="2" destOrd="0" parTransId="{3CC08AB6-7BFB-4541-A344-BF06A6D46529}" sibTransId="{81454876-812F-45FB-8EF3-1B9DE6BE8BE7}"/>
    <dgm:cxn modelId="{6D2E49D4-B849-492C-BF65-DCD048873E6F}" srcId="{E4830B81-8F94-4EBD-8C18-78A4D7340A35}" destId="{4609BAC9-3C2A-4400-BAFE-FAD632E089C6}" srcOrd="0" destOrd="0" parTransId="{536BFEA3-9AAD-4A6B-AAD5-247F5F001054}" sibTransId="{0D053F9F-F4CB-475E-B9F4-1355BFF6903B}"/>
    <dgm:cxn modelId="{619F94D6-D09F-4BC5-921F-440D6414FACE}" type="presOf" srcId="{4609BAC9-3C2A-4400-BAFE-FAD632E089C6}" destId="{0C49E53D-70C6-45AC-929C-170703D569F2}" srcOrd="0" destOrd="0" presId="urn:microsoft.com/office/officeart/2005/8/layout/venn3"/>
    <dgm:cxn modelId="{4597C400-3BAA-407D-AEAE-AB8AB85F8175}" type="presParOf" srcId="{31D75D35-A1D5-481C-855C-84563BDFE606}" destId="{0C49E53D-70C6-45AC-929C-170703D569F2}" srcOrd="0" destOrd="0" presId="urn:microsoft.com/office/officeart/2005/8/layout/venn3"/>
    <dgm:cxn modelId="{7943145D-CA74-4B15-A4B7-202AC4E11946}" type="presParOf" srcId="{31D75D35-A1D5-481C-855C-84563BDFE606}" destId="{770A83DA-8619-4DCD-A893-D3F30C11DEC4}" srcOrd="1" destOrd="0" presId="urn:microsoft.com/office/officeart/2005/8/layout/venn3"/>
    <dgm:cxn modelId="{AE5DFFB6-224D-414A-85FF-803551547774}" type="presParOf" srcId="{31D75D35-A1D5-481C-855C-84563BDFE606}" destId="{AC74B8E7-2762-443A-B680-9BCD41182A19}" srcOrd="2" destOrd="0" presId="urn:microsoft.com/office/officeart/2005/8/layout/venn3"/>
    <dgm:cxn modelId="{ECC2E1AA-4C1B-4BA0-9986-88C897243D6A}" type="presParOf" srcId="{31D75D35-A1D5-481C-855C-84563BDFE606}" destId="{E02D1E6F-21C6-4C65-993C-356A798F16BB}" srcOrd="3" destOrd="0" presId="urn:microsoft.com/office/officeart/2005/8/layout/venn3"/>
    <dgm:cxn modelId="{3B93A364-5BA1-4594-A2B6-4E3C61688E3C}" type="presParOf" srcId="{31D75D35-A1D5-481C-855C-84563BDFE606}" destId="{359B9CCC-4C57-4D06-9240-2482368BFC6C}" srcOrd="4" destOrd="0" presId="urn:microsoft.com/office/officeart/2005/8/layout/venn3"/>
    <dgm:cxn modelId="{DA74F88B-A686-4BA6-A4C1-E9021815AEFC}" type="presParOf" srcId="{31D75D35-A1D5-481C-855C-84563BDFE606}" destId="{CD775B85-1D00-4347-8197-4A0866B21B1B}" srcOrd="5" destOrd="0" presId="urn:microsoft.com/office/officeart/2005/8/layout/venn3"/>
    <dgm:cxn modelId="{5EB46726-FD96-43F6-95E9-386F259060A7}" type="presParOf" srcId="{31D75D35-A1D5-481C-855C-84563BDFE606}" destId="{11F578A0-5FF7-4E62-9FEF-A86F088DE44D}" srcOrd="6" destOrd="0" presId="urn:microsoft.com/office/officeart/2005/8/layout/venn3"/>
    <dgm:cxn modelId="{A1945AC9-7537-4FDB-95C5-D2383D35BDA6}" type="presParOf" srcId="{31D75D35-A1D5-481C-855C-84563BDFE606}" destId="{88A2063F-0F51-4E64-959E-D2F4F326CB79}" srcOrd="7" destOrd="0" presId="urn:microsoft.com/office/officeart/2005/8/layout/venn3"/>
    <dgm:cxn modelId="{40AB3A7A-1B80-4905-8099-449A5F5B7E02}" type="presParOf" srcId="{31D75D35-A1D5-481C-855C-84563BDFE606}" destId="{CADAF5FA-70E2-4CB9-80D4-86D90A1AF2A4}" srcOrd="8" destOrd="0" presId="urn:microsoft.com/office/officeart/2005/8/layout/ven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4019E9-6CC1-4169-B593-C83782424705}">
      <dsp:nvSpPr>
        <dsp:cNvPr id="0" name=""/>
        <dsp:cNvSpPr/>
      </dsp:nvSpPr>
      <dsp:spPr>
        <a:xfrm>
          <a:off x="0" y="0"/>
          <a:ext cx="10144548" cy="1735957"/>
        </a:xfrm>
        <a:prstGeom prst="rect">
          <a:avLst/>
        </a:prstGeom>
        <a:solidFill>
          <a:schemeClr val="lt1"/>
        </a:solidFill>
        <a:ln w="1270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IN" sz="4800" kern="1200" dirty="0">
              <a:solidFill>
                <a:srgbClr val="002060"/>
              </a:solidFill>
            </a:rPr>
            <a:t>Business Analytics</a:t>
          </a:r>
        </a:p>
      </dsp:txBody>
      <dsp:txXfrm>
        <a:off x="0" y="0"/>
        <a:ext cx="10144548" cy="1735957"/>
      </dsp:txXfrm>
    </dsp:sp>
    <dsp:sp modelId="{42DF3C69-9564-4C70-BE17-2DCC916EB1F0}">
      <dsp:nvSpPr>
        <dsp:cNvPr id="0" name=""/>
        <dsp:cNvSpPr/>
      </dsp:nvSpPr>
      <dsp:spPr>
        <a:xfrm>
          <a:off x="4953" y="1735957"/>
          <a:ext cx="1689107" cy="3645510"/>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People Analytics</a:t>
          </a:r>
        </a:p>
      </dsp:txBody>
      <dsp:txXfrm>
        <a:off x="4953" y="1735957"/>
        <a:ext cx="1689107" cy="3645510"/>
      </dsp:txXfrm>
    </dsp:sp>
    <dsp:sp modelId="{8FDDB8C8-B247-460E-A9D5-8106D6EC2476}">
      <dsp:nvSpPr>
        <dsp:cNvPr id="0" name=""/>
        <dsp:cNvSpPr/>
      </dsp:nvSpPr>
      <dsp:spPr>
        <a:xfrm>
          <a:off x="1694060" y="1735957"/>
          <a:ext cx="1689107" cy="3645510"/>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Marketing Analytics</a:t>
          </a:r>
        </a:p>
      </dsp:txBody>
      <dsp:txXfrm>
        <a:off x="1694060" y="1735957"/>
        <a:ext cx="1689107" cy="3645510"/>
      </dsp:txXfrm>
    </dsp:sp>
    <dsp:sp modelId="{6D44F585-7F86-476E-A59C-C39E17813CC6}">
      <dsp:nvSpPr>
        <dsp:cNvPr id="0" name=""/>
        <dsp:cNvSpPr/>
      </dsp:nvSpPr>
      <dsp:spPr>
        <a:xfrm>
          <a:off x="3383167" y="1735957"/>
          <a:ext cx="1689107" cy="3645510"/>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Customer Analytics</a:t>
          </a:r>
        </a:p>
      </dsp:txBody>
      <dsp:txXfrm>
        <a:off x="3383167" y="1735957"/>
        <a:ext cx="1689107" cy="3645510"/>
      </dsp:txXfrm>
    </dsp:sp>
    <dsp:sp modelId="{1C7AF67F-3718-44FB-A498-0607D4F9CF38}">
      <dsp:nvSpPr>
        <dsp:cNvPr id="0" name=""/>
        <dsp:cNvSpPr/>
      </dsp:nvSpPr>
      <dsp:spPr>
        <a:xfrm>
          <a:off x="5072274" y="1735957"/>
          <a:ext cx="1689107" cy="3645510"/>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Operations Analytics</a:t>
          </a:r>
        </a:p>
      </dsp:txBody>
      <dsp:txXfrm>
        <a:off x="5072274" y="1735957"/>
        <a:ext cx="1689107" cy="3645510"/>
      </dsp:txXfrm>
    </dsp:sp>
    <dsp:sp modelId="{96A89E46-8895-402D-AE87-4947885647F1}">
      <dsp:nvSpPr>
        <dsp:cNvPr id="0" name=""/>
        <dsp:cNvSpPr/>
      </dsp:nvSpPr>
      <dsp:spPr>
        <a:xfrm>
          <a:off x="6761381" y="1735957"/>
          <a:ext cx="1689107" cy="3645510"/>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Supply Chain Analytics</a:t>
          </a:r>
        </a:p>
      </dsp:txBody>
      <dsp:txXfrm>
        <a:off x="6761381" y="1735957"/>
        <a:ext cx="1689107" cy="3645510"/>
      </dsp:txXfrm>
    </dsp:sp>
    <dsp:sp modelId="{D5B8812C-5F11-44E0-B18F-5349F4900F8D}">
      <dsp:nvSpPr>
        <dsp:cNvPr id="0" name=""/>
        <dsp:cNvSpPr/>
      </dsp:nvSpPr>
      <dsp:spPr>
        <a:xfrm>
          <a:off x="8450488" y="1735957"/>
          <a:ext cx="1689107" cy="3645510"/>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Accounting Analytics</a:t>
          </a:r>
        </a:p>
      </dsp:txBody>
      <dsp:txXfrm>
        <a:off x="8450488" y="1735957"/>
        <a:ext cx="1689107" cy="3645510"/>
      </dsp:txXfrm>
    </dsp:sp>
    <dsp:sp modelId="{E85E6D16-0DFF-486E-99CC-291695A780E5}">
      <dsp:nvSpPr>
        <dsp:cNvPr id="0" name=""/>
        <dsp:cNvSpPr/>
      </dsp:nvSpPr>
      <dsp:spPr>
        <a:xfrm>
          <a:off x="0" y="5381468"/>
          <a:ext cx="10144548" cy="405056"/>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796D64-B692-4980-9AD9-267A8B755923}">
      <dsp:nvSpPr>
        <dsp:cNvPr id="0" name=""/>
        <dsp:cNvSpPr/>
      </dsp:nvSpPr>
      <dsp:spPr>
        <a:xfrm>
          <a:off x="1527937" y="684842"/>
          <a:ext cx="1170145" cy="11701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8701FC-3B7F-478E-8786-DE3FCE08E98B}">
      <dsp:nvSpPr>
        <dsp:cNvPr id="0" name=""/>
        <dsp:cNvSpPr/>
      </dsp:nvSpPr>
      <dsp:spPr>
        <a:xfrm>
          <a:off x="812849" y="2250446"/>
          <a:ext cx="26003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Machine Learning</a:t>
          </a:r>
          <a:endParaRPr lang="en-IN" sz="2400" kern="1200" dirty="0"/>
        </a:p>
      </dsp:txBody>
      <dsp:txXfrm>
        <a:off x="812849" y="2250446"/>
        <a:ext cx="2600323" cy="720000"/>
      </dsp:txXfrm>
    </dsp:sp>
    <dsp:sp modelId="{5ED5CB02-4173-4872-895B-103E28DE6E81}">
      <dsp:nvSpPr>
        <dsp:cNvPr id="0" name=""/>
        <dsp:cNvSpPr/>
      </dsp:nvSpPr>
      <dsp:spPr>
        <a:xfrm>
          <a:off x="4583317" y="684842"/>
          <a:ext cx="1170145" cy="11701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876208-F048-43F8-B12D-AD2EA32530AC}">
      <dsp:nvSpPr>
        <dsp:cNvPr id="0" name=""/>
        <dsp:cNvSpPr/>
      </dsp:nvSpPr>
      <dsp:spPr>
        <a:xfrm>
          <a:off x="3868228" y="2250446"/>
          <a:ext cx="26003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Robotics</a:t>
          </a:r>
          <a:endParaRPr lang="en-IN" sz="2400" kern="1200" dirty="0"/>
        </a:p>
      </dsp:txBody>
      <dsp:txXfrm>
        <a:off x="3868228" y="2250446"/>
        <a:ext cx="2600323" cy="720000"/>
      </dsp:txXfrm>
    </dsp:sp>
    <dsp:sp modelId="{A786BF4B-7AD1-4B73-825E-2943003FE464}">
      <dsp:nvSpPr>
        <dsp:cNvPr id="0" name=""/>
        <dsp:cNvSpPr/>
      </dsp:nvSpPr>
      <dsp:spPr>
        <a:xfrm>
          <a:off x="7638697" y="684842"/>
          <a:ext cx="1170145" cy="11701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66A077-9785-4F07-A1C6-A0D6A9EE6EFF}">
      <dsp:nvSpPr>
        <dsp:cNvPr id="0" name=""/>
        <dsp:cNvSpPr/>
      </dsp:nvSpPr>
      <dsp:spPr>
        <a:xfrm>
          <a:off x="6923608" y="2250446"/>
          <a:ext cx="26003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Search</a:t>
          </a:r>
          <a:endParaRPr lang="en-IN" sz="2400" kern="1200" dirty="0"/>
        </a:p>
      </dsp:txBody>
      <dsp:txXfrm>
        <a:off x="6923608" y="2250446"/>
        <a:ext cx="2600323" cy="720000"/>
      </dsp:txXfrm>
    </dsp:sp>
    <dsp:sp modelId="{EC06DB18-15B9-4ED5-B931-93098E374FE2}">
      <dsp:nvSpPr>
        <dsp:cNvPr id="0" name=""/>
        <dsp:cNvSpPr/>
      </dsp:nvSpPr>
      <dsp:spPr>
        <a:xfrm>
          <a:off x="1527937" y="3620526"/>
          <a:ext cx="1170145" cy="11701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6C2351-2CD3-4E35-A369-FFAE9598B5C2}">
      <dsp:nvSpPr>
        <dsp:cNvPr id="0" name=""/>
        <dsp:cNvSpPr/>
      </dsp:nvSpPr>
      <dsp:spPr>
        <a:xfrm>
          <a:off x="812849" y="5186130"/>
          <a:ext cx="26003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Fuzzy Logic</a:t>
          </a:r>
          <a:endParaRPr lang="en-IN" sz="2400" kern="1200" dirty="0"/>
        </a:p>
      </dsp:txBody>
      <dsp:txXfrm>
        <a:off x="812849" y="5186130"/>
        <a:ext cx="2600323" cy="720000"/>
      </dsp:txXfrm>
    </dsp:sp>
    <dsp:sp modelId="{0027A0B4-AF46-4A0F-B82E-393E1A519662}">
      <dsp:nvSpPr>
        <dsp:cNvPr id="0" name=""/>
        <dsp:cNvSpPr/>
      </dsp:nvSpPr>
      <dsp:spPr>
        <a:xfrm>
          <a:off x="4583317" y="3620526"/>
          <a:ext cx="1170145" cy="117014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5EC691-F415-453A-B4FC-4DFE5DDEB8D0}">
      <dsp:nvSpPr>
        <dsp:cNvPr id="0" name=""/>
        <dsp:cNvSpPr/>
      </dsp:nvSpPr>
      <dsp:spPr>
        <a:xfrm>
          <a:off x="3868228" y="5186130"/>
          <a:ext cx="26003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Expert Systems</a:t>
          </a:r>
          <a:endParaRPr lang="en-IN" sz="2400" kern="1200" dirty="0"/>
        </a:p>
      </dsp:txBody>
      <dsp:txXfrm>
        <a:off x="3868228" y="5186130"/>
        <a:ext cx="2600323" cy="720000"/>
      </dsp:txXfrm>
    </dsp:sp>
    <dsp:sp modelId="{B6ED0C66-F2FC-44C7-A59E-19D7E509D5B0}">
      <dsp:nvSpPr>
        <dsp:cNvPr id="0" name=""/>
        <dsp:cNvSpPr/>
      </dsp:nvSpPr>
      <dsp:spPr>
        <a:xfrm>
          <a:off x="7638697" y="3620526"/>
          <a:ext cx="1170145" cy="117014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9BE322-2D7F-4E77-92E1-2FD27353B3BC}">
      <dsp:nvSpPr>
        <dsp:cNvPr id="0" name=""/>
        <dsp:cNvSpPr/>
      </dsp:nvSpPr>
      <dsp:spPr>
        <a:xfrm>
          <a:off x="6923608" y="5186130"/>
          <a:ext cx="26003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NLP</a:t>
          </a:r>
          <a:endParaRPr lang="en-IN" sz="2400" kern="1200" dirty="0"/>
        </a:p>
      </dsp:txBody>
      <dsp:txXfrm>
        <a:off x="6923608" y="5186130"/>
        <a:ext cx="2600323"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CF3A50-5E2F-4BD3-86D8-CC90446B9D3D}">
      <dsp:nvSpPr>
        <dsp:cNvPr id="0" name=""/>
        <dsp:cNvSpPr/>
      </dsp:nvSpPr>
      <dsp:spPr>
        <a:xfrm>
          <a:off x="0" y="1934404"/>
          <a:ext cx="3139475" cy="1993567"/>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A04F59F-F6DF-4A56-BCF1-2F9A7CAAA987}">
      <dsp:nvSpPr>
        <dsp:cNvPr id="0" name=""/>
        <dsp:cNvSpPr/>
      </dsp:nvSpPr>
      <dsp:spPr>
        <a:xfrm>
          <a:off x="348830" y="2265794"/>
          <a:ext cx="3139475" cy="1993567"/>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Supervised Learning</a:t>
          </a:r>
        </a:p>
      </dsp:txBody>
      <dsp:txXfrm>
        <a:off x="407220" y="2324184"/>
        <a:ext cx="3022695" cy="1876787"/>
      </dsp:txXfrm>
    </dsp:sp>
    <dsp:sp modelId="{D3A14B22-FFD4-480E-96E4-6B03496D6AFE}">
      <dsp:nvSpPr>
        <dsp:cNvPr id="0" name=""/>
        <dsp:cNvSpPr/>
      </dsp:nvSpPr>
      <dsp:spPr>
        <a:xfrm>
          <a:off x="3837136" y="1934404"/>
          <a:ext cx="3139475" cy="1993567"/>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8ED4AF4-353F-4CF1-BF8E-D63DF75C08FC}">
      <dsp:nvSpPr>
        <dsp:cNvPr id="0" name=""/>
        <dsp:cNvSpPr/>
      </dsp:nvSpPr>
      <dsp:spPr>
        <a:xfrm>
          <a:off x="4185967" y="2265794"/>
          <a:ext cx="3139475" cy="1993567"/>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Unsupervised Learning</a:t>
          </a:r>
        </a:p>
      </dsp:txBody>
      <dsp:txXfrm>
        <a:off x="4244357" y="2324184"/>
        <a:ext cx="3022695" cy="1876787"/>
      </dsp:txXfrm>
    </dsp:sp>
    <dsp:sp modelId="{36628BA0-2DE1-4ECB-A772-E6F199B56077}">
      <dsp:nvSpPr>
        <dsp:cNvPr id="0" name=""/>
        <dsp:cNvSpPr/>
      </dsp:nvSpPr>
      <dsp:spPr>
        <a:xfrm>
          <a:off x="7674273" y="1934404"/>
          <a:ext cx="3139475" cy="1993567"/>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66328E2-D84B-4574-8D99-2C4F53BFCC41}">
      <dsp:nvSpPr>
        <dsp:cNvPr id="0" name=""/>
        <dsp:cNvSpPr/>
      </dsp:nvSpPr>
      <dsp:spPr>
        <a:xfrm>
          <a:off x="8023104" y="2265794"/>
          <a:ext cx="3139475" cy="1993567"/>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Reinforcement Learning</a:t>
          </a:r>
        </a:p>
      </dsp:txBody>
      <dsp:txXfrm>
        <a:off x="8081494" y="2324184"/>
        <a:ext cx="3022695" cy="18767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BD9C6E-7A21-46C9-AC63-1A9ECC9C88C1}">
      <dsp:nvSpPr>
        <dsp:cNvPr id="0" name=""/>
        <dsp:cNvSpPr/>
      </dsp:nvSpPr>
      <dsp:spPr>
        <a:xfrm>
          <a:off x="1597" y="2695471"/>
          <a:ext cx="3115097" cy="3115097"/>
        </a:xfrm>
        <a:prstGeom prst="ellipse">
          <a:avLst/>
        </a:prstGeom>
        <a:solidFill>
          <a:schemeClr val="lt1">
            <a:alpha val="5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1434" tIns="30480" rIns="171434" bIns="30480" numCol="1" spcCol="1270" anchor="ctr" anchorCtr="0">
          <a:noAutofit/>
        </a:bodyPr>
        <a:lstStyle/>
        <a:p>
          <a:pPr marL="0" lvl="0" indent="0" algn="ctr" defTabSz="1066800">
            <a:lnSpc>
              <a:spcPct val="90000"/>
            </a:lnSpc>
            <a:spcBef>
              <a:spcPct val="0"/>
            </a:spcBef>
            <a:spcAft>
              <a:spcPct val="35000"/>
            </a:spcAft>
            <a:buNone/>
          </a:pPr>
          <a:r>
            <a:rPr lang="en-US" sz="2400" kern="1200" dirty="0"/>
            <a:t>Classification</a:t>
          </a:r>
          <a:endParaRPr lang="en-IN" sz="2400" kern="1200" dirty="0"/>
        </a:p>
      </dsp:txBody>
      <dsp:txXfrm>
        <a:off x="457792" y="3151666"/>
        <a:ext cx="2202707" cy="2202707"/>
      </dsp:txXfrm>
    </dsp:sp>
    <dsp:sp modelId="{0EB1D889-0C5A-497C-93D1-766A9BAC47AB}">
      <dsp:nvSpPr>
        <dsp:cNvPr id="0" name=""/>
        <dsp:cNvSpPr/>
      </dsp:nvSpPr>
      <dsp:spPr>
        <a:xfrm>
          <a:off x="2493675" y="2695471"/>
          <a:ext cx="3115097" cy="3115097"/>
        </a:xfrm>
        <a:prstGeom prst="ellipse">
          <a:avLst/>
        </a:prstGeom>
        <a:solidFill>
          <a:schemeClr val="lt1">
            <a:alpha val="5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1434" tIns="30480" rIns="171434" bIns="30480" numCol="1" spcCol="1270" anchor="ctr" anchorCtr="0">
          <a:noAutofit/>
        </a:bodyPr>
        <a:lstStyle/>
        <a:p>
          <a:pPr marL="0" lvl="0" indent="0" algn="ctr" defTabSz="1066800">
            <a:lnSpc>
              <a:spcPct val="90000"/>
            </a:lnSpc>
            <a:spcBef>
              <a:spcPct val="0"/>
            </a:spcBef>
            <a:spcAft>
              <a:spcPct val="35000"/>
            </a:spcAft>
            <a:buNone/>
          </a:pPr>
          <a:r>
            <a:rPr lang="en-US" sz="2400" kern="1200" dirty="0"/>
            <a:t>Continuous Estimation</a:t>
          </a:r>
          <a:endParaRPr lang="en-IN" sz="2400" kern="1200" dirty="0"/>
        </a:p>
      </dsp:txBody>
      <dsp:txXfrm>
        <a:off x="2949870" y="3151666"/>
        <a:ext cx="2202707" cy="2202707"/>
      </dsp:txXfrm>
    </dsp:sp>
    <dsp:sp modelId="{B0B93DFE-0257-4C2B-B06D-D1933A4DBC18}">
      <dsp:nvSpPr>
        <dsp:cNvPr id="0" name=""/>
        <dsp:cNvSpPr/>
      </dsp:nvSpPr>
      <dsp:spPr>
        <a:xfrm>
          <a:off x="4985754" y="2695471"/>
          <a:ext cx="3115097" cy="3115097"/>
        </a:xfrm>
        <a:prstGeom prst="ellipse">
          <a:avLst/>
        </a:prstGeom>
        <a:solidFill>
          <a:schemeClr val="lt1">
            <a:alpha val="5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1434" tIns="30480" rIns="171434" bIns="30480" numCol="1" spcCol="1270" anchor="ctr" anchorCtr="0">
          <a:noAutofit/>
        </a:bodyPr>
        <a:lstStyle/>
        <a:p>
          <a:pPr marL="0" lvl="0" indent="0" algn="ctr" defTabSz="1066800">
            <a:lnSpc>
              <a:spcPct val="90000"/>
            </a:lnSpc>
            <a:spcBef>
              <a:spcPct val="0"/>
            </a:spcBef>
            <a:spcAft>
              <a:spcPct val="35000"/>
            </a:spcAft>
            <a:buNone/>
          </a:pPr>
          <a:r>
            <a:rPr lang="en-US" sz="2400" kern="1200" dirty="0"/>
            <a:t>Clustering</a:t>
          </a:r>
          <a:endParaRPr lang="en-IN" sz="2400" kern="1200" dirty="0"/>
        </a:p>
      </dsp:txBody>
      <dsp:txXfrm>
        <a:off x="5441949" y="3151666"/>
        <a:ext cx="2202707" cy="2202707"/>
      </dsp:txXfrm>
    </dsp:sp>
    <dsp:sp modelId="{27A8D221-156C-4F4A-AECE-B5B15051AB5B}">
      <dsp:nvSpPr>
        <dsp:cNvPr id="0" name=""/>
        <dsp:cNvSpPr/>
      </dsp:nvSpPr>
      <dsp:spPr>
        <a:xfrm>
          <a:off x="7477832" y="2695471"/>
          <a:ext cx="3115097" cy="3115097"/>
        </a:xfrm>
        <a:prstGeom prst="ellipse">
          <a:avLst/>
        </a:prstGeom>
        <a:solidFill>
          <a:schemeClr val="lt1">
            <a:alpha val="5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1434" tIns="30480" rIns="171434" bIns="30480" numCol="1" spcCol="1270" anchor="ctr" anchorCtr="0">
          <a:noAutofit/>
        </a:bodyPr>
        <a:lstStyle/>
        <a:p>
          <a:pPr marL="0" lvl="0" indent="0" algn="ctr" defTabSz="1066800">
            <a:lnSpc>
              <a:spcPct val="90000"/>
            </a:lnSpc>
            <a:spcBef>
              <a:spcPct val="0"/>
            </a:spcBef>
            <a:spcAft>
              <a:spcPct val="35000"/>
            </a:spcAft>
            <a:buNone/>
          </a:pPr>
          <a:r>
            <a:rPr lang="en-US" sz="2400" kern="1200" dirty="0"/>
            <a:t>Optimization</a:t>
          </a:r>
          <a:endParaRPr lang="en-IN" sz="2400" kern="1200" dirty="0"/>
        </a:p>
      </dsp:txBody>
      <dsp:txXfrm>
        <a:off x="7934027" y="3151666"/>
        <a:ext cx="2202707" cy="2202707"/>
      </dsp:txXfrm>
    </dsp:sp>
    <dsp:sp modelId="{5AF5A6F6-B586-47F3-B8FE-BD2D6258E0F4}">
      <dsp:nvSpPr>
        <dsp:cNvPr id="0" name=""/>
        <dsp:cNvSpPr/>
      </dsp:nvSpPr>
      <dsp:spPr>
        <a:xfrm>
          <a:off x="9969910" y="2695471"/>
          <a:ext cx="3115097" cy="3115097"/>
        </a:xfrm>
        <a:prstGeom prst="ellipse">
          <a:avLst/>
        </a:prstGeom>
        <a:solidFill>
          <a:schemeClr val="lt1">
            <a:alpha val="5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1434" tIns="30480" rIns="171434" bIns="30480" numCol="1" spcCol="1270" anchor="ctr" anchorCtr="0">
          <a:noAutofit/>
        </a:bodyPr>
        <a:lstStyle/>
        <a:p>
          <a:pPr marL="0" lvl="0" indent="0" algn="ctr" defTabSz="1066800">
            <a:lnSpc>
              <a:spcPct val="90000"/>
            </a:lnSpc>
            <a:spcBef>
              <a:spcPct val="0"/>
            </a:spcBef>
            <a:spcAft>
              <a:spcPct val="35000"/>
            </a:spcAft>
            <a:buNone/>
          </a:pPr>
          <a:r>
            <a:rPr lang="en-US" sz="2400" kern="1200" dirty="0"/>
            <a:t>Machine Vision</a:t>
          </a:r>
          <a:endParaRPr lang="en-IN" sz="2400" kern="1200" dirty="0"/>
        </a:p>
      </dsp:txBody>
      <dsp:txXfrm>
        <a:off x="10426105" y="3151666"/>
        <a:ext cx="2202707" cy="22027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9E53D-70C6-45AC-929C-170703D569F2}">
      <dsp:nvSpPr>
        <dsp:cNvPr id="0" name=""/>
        <dsp:cNvSpPr/>
      </dsp:nvSpPr>
      <dsp:spPr>
        <a:xfrm>
          <a:off x="1715" y="2719919"/>
          <a:ext cx="3346130" cy="3346130"/>
        </a:xfrm>
        <a:prstGeom prst="ellipse">
          <a:avLst/>
        </a:prstGeom>
        <a:solidFill>
          <a:schemeClr val="lt1">
            <a:alpha val="5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84149" tIns="25400" rIns="184149"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Lato"/>
            </a:rPr>
            <a:t>Natural Language</a:t>
          </a:r>
          <a:endParaRPr lang="en-IN" sz="2000" kern="1200" dirty="0">
            <a:latin typeface="Lato"/>
          </a:endParaRPr>
        </a:p>
      </dsp:txBody>
      <dsp:txXfrm>
        <a:off x="491744" y="3209948"/>
        <a:ext cx="2366072" cy="2366072"/>
      </dsp:txXfrm>
    </dsp:sp>
    <dsp:sp modelId="{AC74B8E7-2762-443A-B680-9BCD41182A19}">
      <dsp:nvSpPr>
        <dsp:cNvPr id="0" name=""/>
        <dsp:cNvSpPr/>
      </dsp:nvSpPr>
      <dsp:spPr>
        <a:xfrm>
          <a:off x="2678620" y="2719919"/>
          <a:ext cx="3346130" cy="3346130"/>
        </a:xfrm>
        <a:prstGeom prst="ellipse">
          <a:avLst/>
        </a:prstGeom>
        <a:solidFill>
          <a:schemeClr val="lt1">
            <a:alpha val="5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84149" tIns="25400" rIns="184149"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Lato"/>
            </a:rPr>
            <a:t>Anomaly Detection</a:t>
          </a:r>
          <a:endParaRPr lang="en-IN" sz="2000" kern="1200" dirty="0">
            <a:latin typeface="Lato"/>
          </a:endParaRPr>
        </a:p>
      </dsp:txBody>
      <dsp:txXfrm>
        <a:off x="3168649" y="3209948"/>
        <a:ext cx="2366072" cy="2366072"/>
      </dsp:txXfrm>
    </dsp:sp>
    <dsp:sp modelId="{359B9CCC-4C57-4D06-9240-2482368BFC6C}">
      <dsp:nvSpPr>
        <dsp:cNvPr id="0" name=""/>
        <dsp:cNvSpPr/>
      </dsp:nvSpPr>
      <dsp:spPr>
        <a:xfrm>
          <a:off x="5355525" y="2719919"/>
          <a:ext cx="3346130" cy="3346130"/>
        </a:xfrm>
        <a:prstGeom prst="ellipse">
          <a:avLst/>
        </a:prstGeom>
        <a:solidFill>
          <a:schemeClr val="lt1">
            <a:alpha val="5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84149" tIns="25400" rIns="184149"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Lato"/>
            </a:rPr>
            <a:t>Ranking</a:t>
          </a:r>
          <a:endParaRPr lang="en-IN" sz="2000" kern="1200" dirty="0">
            <a:latin typeface="Lato"/>
          </a:endParaRPr>
        </a:p>
      </dsp:txBody>
      <dsp:txXfrm>
        <a:off x="5845554" y="3209948"/>
        <a:ext cx="2366072" cy="2366072"/>
      </dsp:txXfrm>
    </dsp:sp>
    <dsp:sp modelId="{11F578A0-5FF7-4E62-9FEF-A86F088DE44D}">
      <dsp:nvSpPr>
        <dsp:cNvPr id="0" name=""/>
        <dsp:cNvSpPr/>
      </dsp:nvSpPr>
      <dsp:spPr>
        <a:xfrm>
          <a:off x="8032429" y="2719919"/>
          <a:ext cx="3346130" cy="3346130"/>
        </a:xfrm>
        <a:prstGeom prst="ellipse">
          <a:avLst/>
        </a:prstGeom>
        <a:solidFill>
          <a:schemeClr val="lt1">
            <a:alpha val="5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84149" tIns="25400" rIns="184149"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Lato"/>
            </a:rPr>
            <a:t>Recommendation</a:t>
          </a:r>
          <a:endParaRPr lang="en-IN" sz="2000" kern="1200" dirty="0">
            <a:latin typeface="Lato"/>
          </a:endParaRPr>
        </a:p>
      </dsp:txBody>
      <dsp:txXfrm>
        <a:off x="8522458" y="3209948"/>
        <a:ext cx="2366072" cy="2366072"/>
      </dsp:txXfrm>
    </dsp:sp>
    <dsp:sp modelId="{CADAF5FA-70E2-4CB9-80D4-86D90A1AF2A4}">
      <dsp:nvSpPr>
        <dsp:cNvPr id="0" name=""/>
        <dsp:cNvSpPr/>
      </dsp:nvSpPr>
      <dsp:spPr>
        <a:xfrm>
          <a:off x="10709334" y="2719919"/>
          <a:ext cx="3346130" cy="3346130"/>
        </a:xfrm>
        <a:prstGeom prst="ellipse">
          <a:avLst/>
        </a:prstGeom>
        <a:solidFill>
          <a:schemeClr val="lt1">
            <a:alpha val="5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84149" tIns="25400" rIns="184149"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Lato"/>
            </a:rPr>
            <a:t>Data Generation</a:t>
          </a:r>
          <a:endParaRPr lang="en-IN" sz="2000" kern="1200" dirty="0">
            <a:latin typeface="Lato"/>
          </a:endParaRPr>
        </a:p>
      </dsp:txBody>
      <dsp:txXfrm>
        <a:off x="11199363" y="3209948"/>
        <a:ext cx="2366072" cy="2366072"/>
      </dsp:txXfrm>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8361B3-627C-4643-BEAE-A9441CBA5985}" type="datetimeFigureOut">
              <a:rPr lang="en-US" smtClean="0"/>
              <a:t>5/28/20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A4E172-7164-854F-84A9-F5911B68E02F}" type="slidenum">
              <a:rPr lang="en-US" smtClean="0"/>
              <a:t>‹#›</a:t>
            </a:fld>
            <a:endParaRPr lang="en-US"/>
          </a:p>
        </p:txBody>
      </p:sp>
    </p:spTree>
    <p:extLst>
      <p:ext uri="{BB962C8B-B14F-4D97-AF65-F5344CB8AC3E}">
        <p14:creationId xmlns:p14="http://schemas.microsoft.com/office/powerpoint/2010/main" val="2049503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achinelearningmastery.com/a-tour-of-machine-learning-algorithm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accenture.com/us-en/blogs/blog-ruehle-detwiler-procurement-data-insight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mapr.com/blog/demystifying-ai-ml-dl/"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mapr.com/blog/demystifying-ai-ml-dl/"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mckinsey.com/featured-insights/artificial-intelligence/the-real-world-potential-and-limitations-of-artificial-intelligence"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medium.com/intuitionmachine/the-5-kinds-of-problems-where-deep-learning-is-applicable-e48f91186bbd"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mckinsey.com/featured-insights/artificial-intelligence/notes-from-the-ai-frontier-applications-and-value-of-deep-learning#part1"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hierarchystructure.com/business-strategy-hierarch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john-poppelaars.blogspot.com/2015/08/hr-analytics-breaking-through-wall-in.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forbes.com/sites/louiscolumbus/2019/03/27/roundup-of-machine-learning-forecasts-and-market-estimates-2019/#75b5816c7695"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dtechtalks.com/2019/11/18/what-is-symbolic-artificial-intelligenc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mysearch.org.uk/website1/html/106.Connectionist.htm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A4E172-7164-854F-84A9-F5911B68E02F}" type="slidenum">
              <a:rPr lang="en-US" smtClean="0"/>
              <a:t>4</a:t>
            </a:fld>
            <a:endParaRPr lang="en-US"/>
          </a:p>
        </p:txBody>
      </p:sp>
    </p:spTree>
    <p:extLst>
      <p:ext uri="{BB962C8B-B14F-4D97-AF65-F5344CB8AC3E}">
        <p14:creationId xmlns:p14="http://schemas.microsoft.com/office/powerpoint/2010/main" val="1416037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89FE12B-4596-4C35-B14F-ECC64C55E4F3}" type="slidenum">
              <a:rPr lang="en-US" smtClean="0"/>
              <a:t>30</a:t>
            </a:fld>
            <a:endParaRPr lang="en-US"/>
          </a:p>
        </p:txBody>
      </p:sp>
    </p:spTree>
    <p:extLst>
      <p:ext uri="{BB962C8B-B14F-4D97-AF65-F5344CB8AC3E}">
        <p14:creationId xmlns:p14="http://schemas.microsoft.com/office/powerpoint/2010/main" val="1094133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A4E172-7164-854F-84A9-F5911B68E02F}" type="slidenum">
              <a:rPr lang="en-US" smtClean="0"/>
              <a:t>31</a:t>
            </a:fld>
            <a:endParaRPr lang="en-US"/>
          </a:p>
        </p:txBody>
      </p:sp>
    </p:spTree>
    <p:extLst>
      <p:ext uri="{BB962C8B-B14F-4D97-AF65-F5344CB8AC3E}">
        <p14:creationId xmlns:p14="http://schemas.microsoft.com/office/powerpoint/2010/main" val="2519753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32</a:t>
            </a:fld>
            <a:endParaRPr lang="en-US"/>
          </a:p>
        </p:txBody>
      </p:sp>
    </p:spTree>
    <p:extLst>
      <p:ext uri="{BB962C8B-B14F-4D97-AF65-F5344CB8AC3E}">
        <p14:creationId xmlns:p14="http://schemas.microsoft.com/office/powerpoint/2010/main" val="2033883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baseline="0" dirty="0">
                <a:solidFill>
                  <a:schemeClr val="tx1"/>
                </a:solidFill>
                <a:latin typeface="+mn-lt"/>
                <a:ea typeface="+mn-ea"/>
                <a:cs typeface="+mn-cs"/>
              </a:rPr>
              <a:t>Cognitive science </a:t>
            </a:r>
            <a:r>
              <a:rPr lang="en-US" sz="1200" b="0" i="0" u="none" strike="noStrike" kern="1200" baseline="0" dirty="0">
                <a:solidFill>
                  <a:schemeClr val="tx1"/>
                </a:solidFill>
                <a:latin typeface="+mn-lt"/>
                <a:ea typeface="+mn-ea"/>
                <a:cs typeface="+mn-cs"/>
              </a:rPr>
              <a:t>is a new interdisciplinary research field on mind and cognitive</a:t>
            </a:r>
          </a:p>
          <a:p>
            <a:r>
              <a:rPr lang="en-US" sz="1200" b="0" i="0" u="none" strike="noStrike" kern="1200" baseline="0" dirty="0">
                <a:solidFill>
                  <a:schemeClr val="tx1"/>
                </a:solidFill>
                <a:latin typeface="+mn-lt"/>
                <a:ea typeface="+mn-ea"/>
                <a:cs typeface="+mn-cs"/>
              </a:rPr>
              <a:t>processes concerning not only humans, but also artificial systems. Its research</a:t>
            </a:r>
          </a:p>
          <a:p>
            <a:r>
              <a:rPr lang="en-US" sz="1200" b="0" i="0" u="none" strike="noStrike" kern="1200" baseline="0" dirty="0">
                <a:solidFill>
                  <a:schemeClr val="tx1"/>
                </a:solidFill>
                <a:latin typeface="+mn-lt"/>
                <a:ea typeface="+mn-ea"/>
                <a:cs typeface="+mn-cs"/>
              </a:rPr>
              <a:t>focuses on issues which belong to philosophy, psychology, linguistics, neuroscience,</a:t>
            </a:r>
          </a:p>
          <a:p>
            <a:r>
              <a:rPr lang="en-IN" sz="1200" b="0" i="0" u="none" strike="noStrike" kern="1200" baseline="0" dirty="0">
                <a:solidFill>
                  <a:schemeClr val="tx1"/>
                </a:solidFill>
                <a:latin typeface="+mn-lt"/>
                <a:ea typeface="+mn-ea"/>
                <a:cs typeface="+mn-cs"/>
              </a:rPr>
              <a:t>computer science, logic, etc.</a:t>
            </a:r>
          </a:p>
          <a:p>
            <a:endParaRPr lang="en-IN"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the first chapter we have discussed the </a:t>
            </a:r>
            <a:r>
              <a:rPr lang="en-US" sz="1200" b="0" i="1" u="none" strike="noStrike" kern="1200" baseline="0" dirty="0">
                <a:solidFill>
                  <a:schemeClr val="tx1"/>
                </a:solidFill>
                <a:latin typeface="+mn-lt"/>
                <a:ea typeface="+mn-ea"/>
                <a:cs typeface="+mn-cs"/>
              </a:rPr>
              <a:t>Chinese room </a:t>
            </a:r>
            <a:r>
              <a:rPr lang="en-US" sz="1200" b="0" i="0" u="none" strike="noStrike" kern="1200" baseline="0" dirty="0">
                <a:solidFill>
                  <a:schemeClr val="tx1"/>
                </a:solidFill>
                <a:latin typeface="+mn-lt"/>
                <a:ea typeface="+mn-ea"/>
                <a:cs typeface="+mn-cs"/>
              </a:rPr>
              <a:t>thought experiment, which</a:t>
            </a:r>
          </a:p>
          <a:p>
            <a:r>
              <a:rPr lang="en-US" sz="1200" b="0" i="0" u="none" strike="noStrike" kern="1200" baseline="0" dirty="0">
                <a:solidFill>
                  <a:schemeClr val="tx1"/>
                </a:solidFill>
                <a:latin typeface="+mn-lt"/>
                <a:ea typeface="+mn-ea"/>
                <a:cs typeface="+mn-cs"/>
              </a:rPr>
              <a:t>was introduced by Searle [269]. On the basis of this experiment views concerning</a:t>
            </a:r>
          </a:p>
          <a:p>
            <a:r>
              <a:rPr lang="en-US" sz="1200" b="0" i="0" u="none" strike="noStrike" kern="1200" baseline="0" dirty="0">
                <a:solidFill>
                  <a:schemeClr val="tx1"/>
                </a:solidFill>
                <a:latin typeface="+mn-lt"/>
                <a:ea typeface="+mn-ea"/>
                <a:cs typeface="+mn-cs"/>
              </a:rPr>
              <a:t>artificial intelligence can be divided into the following two groups:</a:t>
            </a:r>
          </a:p>
          <a:p>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Strong Artificial Intelligence</a:t>
            </a:r>
            <a:r>
              <a:rPr lang="en-US" sz="1200" b="0" i="0" u="none" strike="noStrike" kern="1200" baseline="0" dirty="0">
                <a:solidFill>
                  <a:schemeClr val="tx1"/>
                </a:solidFill>
                <a:latin typeface="+mn-lt"/>
                <a:ea typeface="+mn-ea"/>
                <a:cs typeface="+mn-cs"/>
              </a:rPr>
              <a:t>, which claims that a properly programmed computer</a:t>
            </a:r>
          </a:p>
          <a:p>
            <a:r>
              <a:rPr lang="en-US" sz="1200" b="0" i="0" u="none" strike="noStrike" kern="1200" baseline="0" dirty="0">
                <a:solidFill>
                  <a:schemeClr val="tx1"/>
                </a:solidFill>
                <a:latin typeface="+mn-lt"/>
                <a:ea typeface="+mn-ea"/>
                <a:cs typeface="+mn-cs"/>
              </a:rPr>
              <a:t>is equivalent to a human brain and its mental activity,</a:t>
            </a:r>
          </a:p>
          <a:p>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Weak Artificial Intelligence</a:t>
            </a:r>
            <a:r>
              <a:rPr lang="en-US" sz="1200" b="0" i="0" u="none" strike="noStrike" kern="1200" baseline="0" dirty="0">
                <a:solidFill>
                  <a:schemeClr val="tx1"/>
                </a:solidFill>
                <a:latin typeface="+mn-lt"/>
                <a:ea typeface="+mn-ea"/>
                <a:cs typeface="+mn-cs"/>
              </a:rPr>
              <a:t>, in which a computer is treated as a device that can</a:t>
            </a:r>
          </a:p>
          <a:p>
            <a:r>
              <a:rPr lang="en-US" sz="1200" b="0" i="0" u="none" strike="noStrike" kern="1200" baseline="0" dirty="0">
                <a:solidFill>
                  <a:schemeClr val="tx1"/>
                </a:solidFill>
                <a:latin typeface="+mn-lt"/>
                <a:ea typeface="+mn-ea"/>
                <a:cs typeface="+mn-cs"/>
              </a:rPr>
              <a:t>simulate the performance of a brain. In this approach a computer is also treated as</a:t>
            </a:r>
          </a:p>
          <a:p>
            <a:r>
              <a:rPr lang="en-US" sz="1200" b="0" i="0" u="none" strike="noStrike" kern="1200" baseline="0" dirty="0">
                <a:solidFill>
                  <a:schemeClr val="tx1"/>
                </a:solidFill>
                <a:latin typeface="+mn-lt"/>
                <a:ea typeface="+mn-ea"/>
                <a:cs typeface="+mn-cs"/>
              </a:rPr>
              <a:t>a convenient tool for testing hypotheses concerning brain and mental processes.</a:t>
            </a:r>
          </a:p>
          <a:p>
            <a:r>
              <a:rPr lang="en-US" sz="1200" b="0" i="0" u="none" strike="noStrike" kern="1200" baseline="0" dirty="0">
                <a:solidFill>
                  <a:schemeClr val="tx1"/>
                </a:solidFill>
                <a:latin typeface="+mn-lt"/>
                <a:ea typeface="+mn-ea"/>
                <a:cs typeface="+mn-cs"/>
              </a:rPr>
              <a:t>According to Searle the </a:t>
            </a:r>
            <a:r>
              <a:rPr lang="en-US" sz="1200" b="0" i="1" u="none" strike="noStrike" kern="1200" baseline="0" dirty="0">
                <a:solidFill>
                  <a:schemeClr val="tx1"/>
                </a:solidFill>
                <a:latin typeface="+mn-lt"/>
                <a:ea typeface="+mn-ea"/>
                <a:cs typeface="+mn-cs"/>
              </a:rPr>
              <a:t>Chinese room </a:t>
            </a:r>
            <a:r>
              <a:rPr lang="en-US" sz="1200" b="0" i="0" u="none" strike="noStrike" kern="1200" baseline="0" dirty="0">
                <a:solidFill>
                  <a:schemeClr val="tx1"/>
                </a:solidFill>
                <a:latin typeface="+mn-lt"/>
                <a:ea typeface="+mn-ea"/>
                <a:cs typeface="+mn-cs"/>
              </a:rPr>
              <a:t>shows that simulation of human mental activity</a:t>
            </a:r>
          </a:p>
          <a:p>
            <a:r>
              <a:rPr lang="en-US" sz="1200" b="0" i="0" u="none" strike="noStrike" kern="1200" baseline="0" dirty="0">
                <a:solidFill>
                  <a:schemeClr val="tx1"/>
                </a:solidFill>
                <a:latin typeface="+mn-lt"/>
                <a:ea typeface="+mn-ea"/>
                <a:cs typeface="+mn-cs"/>
              </a:rPr>
              <a:t>with the help of a computer (Weak AI) does not mean that these activities take place</a:t>
            </a:r>
          </a:p>
          <a:p>
            <a:r>
              <a:rPr lang="en-US" sz="1200" b="0" i="0" u="none" strike="noStrike" kern="1200" baseline="0" dirty="0">
                <a:solidFill>
                  <a:schemeClr val="tx1"/>
                </a:solidFill>
                <a:latin typeface="+mn-lt"/>
                <a:ea typeface="+mn-ea"/>
                <a:cs typeface="+mn-cs"/>
              </a:rPr>
              <a:t>in a computer in the same way as they do in a human brain. In other words, the</a:t>
            </a:r>
          </a:p>
          <a:p>
            <a:r>
              <a:rPr lang="en-US" sz="1200" b="0" i="0" u="none" strike="noStrike" kern="1200" baseline="0" dirty="0">
                <a:solidFill>
                  <a:schemeClr val="tx1"/>
                </a:solidFill>
                <a:latin typeface="+mn-lt"/>
                <a:ea typeface="+mn-ea"/>
                <a:cs typeface="+mn-cs"/>
              </a:rPr>
              <a:t>brain is not a computer, and computing processes performed according to computer</a:t>
            </a:r>
          </a:p>
          <a:p>
            <a:r>
              <a:rPr lang="en-US" sz="1200" b="0" i="0" u="none" strike="noStrike" kern="1200" baseline="0" dirty="0">
                <a:solidFill>
                  <a:schemeClr val="tx1"/>
                </a:solidFill>
                <a:latin typeface="+mn-lt"/>
                <a:ea typeface="+mn-ea"/>
                <a:cs typeface="+mn-cs"/>
              </a:rPr>
              <a:t>programs should not be treated as equivalent to mental processes in a human brain.</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term </a:t>
            </a:r>
            <a:r>
              <a:rPr lang="en-US" sz="1200" b="0" i="1" u="none" strike="noStrike" kern="1200" baseline="0" dirty="0">
                <a:solidFill>
                  <a:schemeClr val="tx1"/>
                </a:solidFill>
                <a:latin typeface="+mn-lt"/>
                <a:ea typeface="+mn-ea"/>
                <a:cs typeface="+mn-cs"/>
              </a:rPr>
              <a:t>computationalism </a:t>
            </a:r>
            <a:r>
              <a:rPr lang="en-US" sz="1200" b="0" i="0" u="none" strike="noStrike" kern="1200" baseline="0" dirty="0">
                <a:solidFill>
                  <a:schemeClr val="tx1"/>
                </a:solidFill>
                <a:latin typeface="+mn-lt"/>
                <a:ea typeface="+mn-ea"/>
                <a:cs typeface="+mn-cs"/>
              </a:rPr>
              <a:t>is related to Strong AI.</a:t>
            </a:r>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33</a:t>
            </a:fld>
            <a:endParaRPr lang="en-US"/>
          </a:p>
        </p:txBody>
      </p:sp>
    </p:spTree>
    <p:extLst>
      <p:ext uri="{BB962C8B-B14F-4D97-AF65-F5344CB8AC3E}">
        <p14:creationId xmlns:p14="http://schemas.microsoft.com/office/powerpoint/2010/main" val="3170164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34</a:t>
            </a:fld>
            <a:endParaRPr lang="en-US"/>
          </a:p>
        </p:txBody>
      </p:sp>
    </p:spTree>
    <p:extLst>
      <p:ext uri="{BB962C8B-B14F-4D97-AF65-F5344CB8AC3E}">
        <p14:creationId xmlns:p14="http://schemas.microsoft.com/office/powerpoint/2010/main" val="999110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36</a:t>
            </a:fld>
            <a:endParaRPr lang="en-US"/>
          </a:p>
        </p:txBody>
      </p:sp>
    </p:spTree>
    <p:extLst>
      <p:ext uri="{BB962C8B-B14F-4D97-AF65-F5344CB8AC3E}">
        <p14:creationId xmlns:p14="http://schemas.microsoft.com/office/powerpoint/2010/main" val="3454440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37</a:t>
            </a:fld>
            <a:endParaRPr lang="en-US"/>
          </a:p>
        </p:txBody>
      </p:sp>
    </p:spTree>
    <p:extLst>
      <p:ext uri="{BB962C8B-B14F-4D97-AF65-F5344CB8AC3E}">
        <p14:creationId xmlns:p14="http://schemas.microsoft.com/office/powerpoint/2010/main" val="4235136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39</a:t>
            </a:fld>
            <a:endParaRPr lang="en-US"/>
          </a:p>
        </p:txBody>
      </p:sp>
    </p:spTree>
    <p:extLst>
      <p:ext uri="{BB962C8B-B14F-4D97-AF65-F5344CB8AC3E}">
        <p14:creationId xmlns:p14="http://schemas.microsoft.com/office/powerpoint/2010/main" val="44279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https://machinelearningmastery.com/a-tour-of-machine-learning-algorithms/</a:t>
            </a:r>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41</a:t>
            </a:fld>
            <a:endParaRPr lang="en-US"/>
          </a:p>
        </p:txBody>
      </p:sp>
    </p:spTree>
    <p:extLst>
      <p:ext uri="{BB962C8B-B14F-4D97-AF65-F5344CB8AC3E}">
        <p14:creationId xmlns:p14="http://schemas.microsoft.com/office/powerpoint/2010/main" val="2731205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42</a:t>
            </a:fld>
            <a:endParaRPr lang="en-US"/>
          </a:p>
        </p:txBody>
      </p:sp>
    </p:spTree>
    <p:extLst>
      <p:ext uri="{BB962C8B-B14F-4D97-AF65-F5344CB8AC3E}">
        <p14:creationId xmlns:p14="http://schemas.microsoft.com/office/powerpoint/2010/main" val="2264876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r>
              <a:rPr lang="en-IN" dirty="0">
                <a:hlinkClick r:id="rId3"/>
              </a:rPr>
              <a:t>https://www.accenture.com/us-en/blogs/blog-ruehle-detwiler-procurement-data-insights</a:t>
            </a:r>
            <a:endParaRPr lang="en-IN" dirty="0"/>
          </a:p>
          <a:p>
            <a:endParaRPr lang="en-IN" dirty="0"/>
          </a:p>
        </p:txBody>
      </p:sp>
      <p:sp>
        <p:nvSpPr>
          <p:cNvPr id="4" name="Slide Number Placeholder 3"/>
          <p:cNvSpPr>
            <a:spLocks noGrp="1"/>
          </p:cNvSpPr>
          <p:nvPr>
            <p:ph type="sldNum" sz="quarter" idx="5"/>
          </p:nvPr>
        </p:nvSpPr>
        <p:spPr/>
        <p:txBody>
          <a:bodyPr/>
          <a:lstStyle/>
          <a:p>
            <a:fld id="{B89FE12B-4596-4C35-B14F-ECC64C55E4F3}" type="slidenum">
              <a:rPr lang="en-US" smtClean="0"/>
              <a:t>6</a:t>
            </a:fld>
            <a:endParaRPr lang="en-US"/>
          </a:p>
        </p:txBody>
      </p:sp>
    </p:spTree>
    <p:extLst>
      <p:ext uri="{BB962C8B-B14F-4D97-AF65-F5344CB8AC3E}">
        <p14:creationId xmlns:p14="http://schemas.microsoft.com/office/powerpoint/2010/main" val="2424086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https://mapr.com/blog/demystifying-ai-ml-dl/</a:t>
            </a:r>
            <a:endParaRPr lang="en-IN" dirty="0"/>
          </a:p>
        </p:txBody>
      </p:sp>
      <p:sp>
        <p:nvSpPr>
          <p:cNvPr id="4" name="Slide Number Placeholder 3"/>
          <p:cNvSpPr>
            <a:spLocks noGrp="1"/>
          </p:cNvSpPr>
          <p:nvPr>
            <p:ph type="sldNum" sz="quarter" idx="5"/>
          </p:nvPr>
        </p:nvSpPr>
        <p:spPr/>
        <p:txBody>
          <a:bodyPr/>
          <a:lstStyle/>
          <a:p>
            <a:fld id="{B89FE12B-4596-4C35-B14F-ECC64C55E4F3}" type="slidenum">
              <a:rPr lang="en-US" smtClean="0"/>
              <a:t>43</a:t>
            </a:fld>
            <a:endParaRPr lang="en-US"/>
          </a:p>
        </p:txBody>
      </p:sp>
    </p:spTree>
    <p:extLst>
      <p:ext uri="{BB962C8B-B14F-4D97-AF65-F5344CB8AC3E}">
        <p14:creationId xmlns:p14="http://schemas.microsoft.com/office/powerpoint/2010/main" val="2027334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https://mapr.com/blog/demystifying-ai-ml-dl/</a:t>
            </a:r>
            <a:endParaRPr lang="en-IN" dirty="0"/>
          </a:p>
        </p:txBody>
      </p:sp>
      <p:sp>
        <p:nvSpPr>
          <p:cNvPr id="4" name="Slide Number Placeholder 3"/>
          <p:cNvSpPr>
            <a:spLocks noGrp="1"/>
          </p:cNvSpPr>
          <p:nvPr>
            <p:ph type="sldNum" sz="quarter" idx="5"/>
          </p:nvPr>
        </p:nvSpPr>
        <p:spPr/>
        <p:txBody>
          <a:bodyPr/>
          <a:lstStyle/>
          <a:p>
            <a:fld id="{B89FE12B-4596-4C35-B14F-ECC64C55E4F3}" type="slidenum">
              <a:rPr lang="en-US" smtClean="0"/>
              <a:t>44</a:t>
            </a:fld>
            <a:endParaRPr lang="en-US"/>
          </a:p>
        </p:txBody>
      </p:sp>
    </p:spTree>
    <p:extLst>
      <p:ext uri="{BB962C8B-B14F-4D97-AF65-F5344CB8AC3E}">
        <p14:creationId xmlns:p14="http://schemas.microsoft.com/office/powerpoint/2010/main" val="1951028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50</a:t>
            </a:fld>
            <a:endParaRPr lang="en-US"/>
          </a:p>
        </p:txBody>
      </p:sp>
    </p:spTree>
    <p:extLst>
      <p:ext uri="{BB962C8B-B14F-4D97-AF65-F5344CB8AC3E}">
        <p14:creationId xmlns:p14="http://schemas.microsoft.com/office/powerpoint/2010/main" val="2822357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51</a:t>
            </a:fld>
            <a:endParaRPr lang="en-US"/>
          </a:p>
        </p:txBody>
      </p:sp>
    </p:spTree>
    <p:extLst>
      <p:ext uri="{BB962C8B-B14F-4D97-AF65-F5344CB8AC3E}">
        <p14:creationId xmlns:p14="http://schemas.microsoft.com/office/powerpoint/2010/main" val="4101076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52</a:t>
            </a:fld>
            <a:endParaRPr lang="en-US"/>
          </a:p>
        </p:txBody>
      </p:sp>
    </p:spTree>
    <p:extLst>
      <p:ext uri="{BB962C8B-B14F-4D97-AF65-F5344CB8AC3E}">
        <p14:creationId xmlns:p14="http://schemas.microsoft.com/office/powerpoint/2010/main" val="27784906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53</a:t>
            </a:fld>
            <a:endParaRPr lang="en-US"/>
          </a:p>
        </p:txBody>
      </p:sp>
    </p:spTree>
    <p:extLst>
      <p:ext uri="{BB962C8B-B14F-4D97-AF65-F5344CB8AC3E}">
        <p14:creationId xmlns:p14="http://schemas.microsoft.com/office/powerpoint/2010/main" val="27159466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https://www.mckinsey.com/featured-insights/artificial-intelligence/the-real-world-potential-and-limitations-of-artificial-intelligence</a:t>
            </a:r>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54</a:t>
            </a:fld>
            <a:endParaRPr lang="en-US"/>
          </a:p>
        </p:txBody>
      </p:sp>
    </p:spTree>
    <p:extLst>
      <p:ext uri="{BB962C8B-B14F-4D97-AF65-F5344CB8AC3E}">
        <p14:creationId xmlns:p14="http://schemas.microsoft.com/office/powerpoint/2010/main" val="22575755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https://medium.com/intuitionmachine/the-5-kinds-of-problems-where-deep-learning-is-applicable-e48f91186bbd</a:t>
            </a:r>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56</a:t>
            </a:fld>
            <a:endParaRPr lang="en-US"/>
          </a:p>
        </p:txBody>
      </p:sp>
    </p:spTree>
    <p:extLst>
      <p:ext uri="{BB962C8B-B14F-4D97-AF65-F5344CB8AC3E}">
        <p14:creationId xmlns:p14="http://schemas.microsoft.com/office/powerpoint/2010/main" val="330852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57</a:t>
            </a:fld>
            <a:endParaRPr lang="en-US"/>
          </a:p>
        </p:txBody>
      </p:sp>
    </p:spTree>
    <p:extLst>
      <p:ext uri="{BB962C8B-B14F-4D97-AF65-F5344CB8AC3E}">
        <p14:creationId xmlns:p14="http://schemas.microsoft.com/office/powerpoint/2010/main" val="3292476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https://www.mckinsey.com/featured-insights/artificial-intelligence/notes-from-the-ai-frontier-applications-and-value-of-deep-learning#part1</a:t>
            </a:r>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58</a:t>
            </a:fld>
            <a:endParaRPr lang="en-US"/>
          </a:p>
        </p:txBody>
      </p:sp>
    </p:spTree>
    <p:extLst>
      <p:ext uri="{BB962C8B-B14F-4D97-AF65-F5344CB8AC3E}">
        <p14:creationId xmlns:p14="http://schemas.microsoft.com/office/powerpoint/2010/main" val="2471142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https://www.hierarchystructure.com/business-strategy-hierarchy/</a:t>
            </a:r>
            <a:endParaRPr lang="en-US" dirty="0"/>
          </a:p>
        </p:txBody>
      </p:sp>
      <p:sp>
        <p:nvSpPr>
          <p:cNvPr id="4" name="Slide Number Placeholder 3"/>
          <p:cNvSpPr>
            <a:spLocks noGrp="1"/>
          </p:cNvSpPr>
          <p:nvPr>
            <p:ph type="sldNum" sz="quarter" idx="10"/>
          </p:nvPr>
        </p:nvSpPr>
        <p:spPr/>
        <p:txBody>
          <a:bodyPr/>
          <a:lstStyle/>
          <a:p>
            <a:fld id="{B89FE12B-4596-4C35-B14F-ECC64C55E4F3}" type="slidenum">
              <a:rPr lang="en-US" smtClean="0"/>
              <a:t>7</a:t>
            </a:fld>
            <a:endParaRPr lang="en-US"/>
          </a:p>
        </p:txBody>
      </p:sp>
    </p:spTree>
    <p:extLst>
      <p:ext uri="{BB962C8B-B14F-4D97-AF65-F5344CB8AC3E}">
        <p14:creationId xmlns:p14="http://schemas.microsoft.com/office/powerpoint/2010/main" val="31768906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59</a:t>
            </a:fld>
            <a:endParaRPr lang="en-US"/>
          </a:p>
        </p:txBody>
      </p:sp>
    </p:spTree>
    <p:extLst>
      <p:ext uri="{BB962C8B-B14F-4D97-AF65-F5344CB8AC3E}">
        <p14:creationId xmlns:p14="http://schemas.microsoft.com/office/powerpoint/2010/main" val="25182519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62</a:t>
            </a:fld>
            <a:endParaRPr lang="en-US"/>
          </a:p>
        </p:txBody>
      </p:sp>
    </p:spTree>
    <p:extLst>
      <p:ext uri="{BB962C8B-B14F-4D97-AF65-F5344CB8AC3E}">
        <p14:creationId xmlns:p14="http://schemas.microsoft.com/office/powerpoint/2010/main" val="6346125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64</a:t>
            </a:fld>
            <a:endParaRPr lang="en-US"/>
          </a:p>
        </p:txBody>
      </p:sp>
    </p:spTree>
    <p:extLst>
      <p:ext uri="{BB962C8B-B14F-4D97-AF65-F5344CB8AC3E}">
        <p14:creationId xmlns:p14="http://schemas.microsoft.com/office/powerpoint/2010/main" val="6401116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65</a:t>
            </a:fld>
            <a:endParaRPr lang="en-US"/>
          </a:p>
        </p:txBody>
      </p:sp>
    </p:spTree>
    <p:extLst>
      <p:ext uri="{BB962C8B-B14F-4D97-AF65-F5344CB8AC3E}">
        <p14:creationId xmlns:p14="http://schemas.microsoft.com/office/powerpoint/2010/main" val="7107313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66</a:t>
            </a:fld>
            <a:endParaRPr lang="en-US"/>
          </a:p>
        </p:txBody>
      </p:sp>
    </p:spTree>
    <p:extLst>
      <p:ext uri="{BB962C8B-B14F-4D97-AF65-F5344CB8AC3E}">
        <p14:creationId xmlns:p14="http://schemas.microsoft.com/office/powerpoint/2010/main" val="23060831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67</a:t>
            </a:fld>
            <a:endParaRPr lang="en-US"/>
          </a:p>
        </p:txBody>
      </p:sp>
    </p:spTree>
    <p:extLst>
      <p:ext uri="{BB962C8B-B14F-4D97-AF65-F5344CB8AC3E}">
        <p14:creationId xmlns:p14="http://schemas.microsoft.com/office/powerpoint/2010/main" val="40072899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68</a:t>
            </a:fld>
            <a:endParaRPr lang="en-US"/>
          </a:p>
        </p:txBody>
      </p:sp>
    </p:spTree>
    <p:extLst>
      <p:ext uri="{BB962C8B-B14F-4D97-AF65-F5344CB8AC3E}">
        <p14:creationId xmlns:p14="http://schemas.microsoft.com/office/powerpoint/2010/main" val="11749404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69</a:t>
            </a:fld>
            <a:endParaRPr lang="en-US"/>
          </a:p>
        </p:txBody>
      </p:sp>
    </p:spTree>
    <p:extLst>
      <p:ext uri="{BB962C8B-B14F-4D97-AF65-F5344CB8AC3E}">
        <p14:creationId xmlns:p14="http://schemas.microsoft.com/office/powerpoint/2010/main" val="11101373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70</a:t>
            </a:fld>
            <a:endParaRPr lang="en-US"/>
          </a:p>
        </p:txBody>
      </p:sp>
    </p:spTree>
    <p:extLst>
      <p:ext uri="{BB962C8B-B14F-4D97-AF65-F5344CB8AC3E}">
        <p14:creationId xmlns:p14="http://schemas.microsoft.com/office/powerpoint/2010/main" val="29318349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71</a:t>
            </a:fld>
            <a:endParaRPr lang="en-US"/>
          </a:p>
        </p:txBody>
      </p:sp>
    </p:spTree>
    <p:extLst>
      <p:ext uri="{BB962C8B-B14F-4D97-AF65-F5344CB8AC3E}">
        <p14:creationId xmlns:p14="http://schemas.microsoft.com/office/powerpoint/2010/main" val="3067176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https://john-poppelaars.blogspot.com/2015/08/hr-analytics-breaking-through-wall-in.html</a:t>
            </a:r>
            <a:endParaRPr lang="en-IN" dirty="0"/>
          </a:p>
        </p:txBody>
      </p:sp>
      <p:sp>
        <p:nvSpPr>
          <p:cNvPr id="4" name="Slide Number Placeholder 3"/>
          <p:cNvSpPr>
            <a:spLocks noGrp="1"/>
          </p:cNvSpPr>
          <p:nvPr>
            <p:ph type="sldNum" sz="quarter" idx="5"/>
          </p:nvPr>
        </p:nvSpPr>
        <p:spPr/>
        <p:txBody>
          <a:bodyPr/>
          <a:lstStyle/>
          <a:p>
            <a:fld id="{B89FE12B-4596-4C35-B14F-ECC64C55E4F3}" type="slidenum">
              <a:rPr lang="en-US" smtClean="0"/>
              <a:t>8</a:t>
            </a:fld>
            <a:endParaRPr lang="en-US"/>
          </a:p>
        </p:txBody>
      </p:sp>
    </p:spTree>
    <p:extLst>
      <p:ext uri="{BB962C8B-B14F-4D97-AF65-F5344CB8AC3E}">
        <p14:creationId xmlns:p14="http://schemas.microsoft.com/office/powerpoint/2010/main" val="26841803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73</a:t>
            </a:fld>
            <a:endParaRPr lang="en-US"/>
          </a:p>
        </p:txBody>
      </p:sp>
    </p:spTree>
    <p:extLst>
      <p:ext uri="{BB962C8B-B14F-4D97-AF65-F5344CB8AC3E}">
        <p14:creationId xmlns:p14="http://schemas.microsoft.com/office/powerpoint/2010/main" val="4004516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74</a:t>
            </a:fld>
            <a:endParaRPr lang="en-US"/>
          </a:p>
        </p:txBody>
      </p:sp>
    </p:spTree>
    <p:extLst>
      <p:ext uri="{BB962C8B-B14F-4D97-AF65-F5344CB8AC3E}">
        <p14:creationId xmlns:p14="http://schemas.microsoft.com/office/powerpoint/2010/main" val="11567429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75</a:t>
            </a:fld>
            <a:endParaRPr lang="en-US"/>
          </a:p>
        </p:txBody>
      </p:sp>
    </p:spTree>
    <p:extLst>
      <p:ext uri="{BB962C8B-B14F-4D97-AF65-F5344CB8AC3E}">
        <p14:creationId xmlns:p14="http://schemas.microsoft.com/office/powerpoint/2010/main" val="8082240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A4E172-7164-854F-84A9-F5911B68E02F}" type="slidenum">
              <a:rPr lang="en-US" smtClean="0"/>
              <a:t>77</a:t>
            </a:fld>
            <a:endParaRPr lang="en-US"/>
          </a:p>
        </p:txBody>
      </p:sp>
    </p:spTree>
    <p:extLst>
      <p:ext uri="{BB962C8B-B14F-4D97-AF65-F5344CB8AC3E}">
        <p14:creationId xmlns:p14="http://schemas.microsoft.com/office/powerpoint/2010/main" val="3567281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https://www.forbes.com/sites/louiscolumbus/2019/03/27/roundup-of-machine-learning-forecasts-and-market-estimates-2019/#75b5816c7695</a:t>
            </a:r>
            <a:endParaRPr lang="en-IN" dirty="0"/>
          </a:p>
        </p:txBody>
      </p:sp>
      <p:sp>
        <p:nvSpPr>
          <p:cNvPr id="4" name="Slide Number Placeholder 3"/>
          <p:cNvSpPr>
            <a:spLocks noGrp="1"/>
          </p:cNvSpPr>
          <p:nvPr>
            <p:ph type="sldNum" sz="quarter" idx="5"/>
          </p:nvPr>
        </p:nvSpPr>
        <p:spPr/>
        <p:txBody>
          <a:bodyPr/>
          <a:lstStyle/>
          <a:p>
            <a:fld id="{B89FE12B-4596-4C35-B14F-ECC64C55E4F3}" type="slidenum">
              <a:rPr lang="en-US" smtClean="0"/>
              <a:t>11</a:t>
            </a:fld>
            <a:endParaRPr lang="en-US"/>
          </a:p>
        </p:txBody>
      </p:sp>
    </p:spTree>
    <p:extLst>
      <p:ext uri="{BB962C8B-B14F-4D97-AF65-F5344CB8AC3E}">
        <p14:creationId xmlns:p14="http://schemas.microsoft.com/office/powerpoint/2010/main" val="257027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12</a:t>
            </a:fld>
            <a:endParaRPr lang="en-US"/>
          </a:p>
        </p:txBody>
      </p:sp>
    </p:spTree>
    <p:extLst>
      <p:ext uri="{BB962C8B-B14F-4D97-AF65-F5344CB8AC3E}">
        <p14:creationId xmlns:p14="http://schemas.microsoft.com/office/powerpoint/2010/main" val="3375810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24</a:t>
            </a:fld>
            <a:endParaRPr lang="en-US"/>
          </a:p>
        </p:txBody>
      </p:sp>
    </p:spTree>
    <p:extLst>
      <p:ext uri="{BB962C8B-B14F-4D97-AF65-F5344CB8AC3E}">
        <p14:creationId xmlns:p14="http://schemas.microsoft.com/office/powerpoint/2010/main" val="355611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https://bdtechtalks.com/2019/11/18/what-is-symbolic-artificial-intelligence/</a:t>
            </a:r>
            <a:endParaRPr lang="en-IN" dirty="0"/>
          </a:p>
          <a:p>
            <a:endParaRPr lang="en-IN" dirty="0"/>
          </a:p>
          <a:p>
            <a:r>
              <a:rPr lang="en-US" sz="1200" b="0" i="0" kern="1200" dirty="0">
                <a:solidFill>
                  <a:schemeClr val="tx1"/>
                </a:solidFill>
                <a:effectLst/>
                <a:latin typeface="+mn-lt"/>
                <a:ea typeface="+mn-ea"/>
                <a:cs typeface="+mn-cs"/>
              </a:rPr>
              <a:t>We use symbols all the time to define things (cat, car, airplane, etc.) and people (teacher, police, salesperson). Symbols can represent abstract concepts (bank transaction) or things that don’t physically exist (web page, blog post, etc.). They can also describe actions (running) or states (inactive). Symbols can be organized into hierarchies (a car is made of doors, windows, tires, seats, etc.). They can also be used to describe other symbols (a cat with fluffy ears, a red carpet, etc.).</a:t>
            </a:r>
          </a:p>
          <a:p>
            <a:r>
              <a:rPr lang="en-US" sz="1200" b="0" i="0" kern="1200" dirty="0">
                <a:solidFill>
                  <a:schemeClr val="tx1"/>
                </a:solidFill>
                <a:effectLst/>
                <a:latin typeface="+mn-lt"/>
                <a:ea typeface="+mn-ea"/>
                <a:cs typeface="+mn-cs"/>
              </a:rPr>
              <a:t>Being able to communicate in symbols is one of the main things that make us intelligent. Therefore, symbols have also played a crucial role in the creation of artificial intelligence.</a:t>
            </a:r>
          </a:p>
          <a:p>
            <a:endParaRPr lang="en-IN" dirty="0"/>
          </a:p>
          <a:p>
            <a:r>
              <a:rPr lang="en-US" dirty="0"/>
              <a:t>“A physical symbol system consists of a set of elements called symbols that are used by the system to construct symbolic structures called expressions and a set of processes for their modification, reproduction, and destruction. In other words, the system transforms a certain set of expressions.”</a:t>
            </a:r>
          </a:p>
          <a:p>
            <a:endParaRPr lang="en-IN" dirty="0"/>
          </a:p>
          <a:p>
            <a:r>
              <a:rPr lang="en-IN" dirty="0"/>
              <a:t>Introduction to Artificial Intelligence, Mariusz </a:t>
            </a:r>
            <a:r>
              <a:rPr lang="en-IN" dirty="0" err="1"/>
              <a:t>Flasinski</a:t>
            </a:r>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28</a:t>
            </a:fld>
            <a:endParaRPr lang="en-US"/>
          </a:p>
        </p:txBody>
      </p:sp>
    </p:spTree>
    <p:extLst>
      <p:ext uri="{BB962C8B-B14F-4D97-AF65-F5344CB8AC3E}">
        <p14:creationId xmlns:p14="http://schemas.microsoft.com/office/powerpoint/2010/main" val="550675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http://www.mysearch.org.uk/website1/html/106.Connectionist.html</a:t>
            </a:r>
            <a:endParaRPr lang="en-IN" dirty="0"/>
          </a:p>
        </p:txBody>
      </p:sp>
      <p:sp>
        <p:nvSpPr>
          <p:cNvPr id="4" name="Slide Number Placeholder 3"/>
          <p:cNvSpPr>
            <a:spLocks noGrp="1"/>
          </p:cNvSpPr>
          <p:nvPr>
            <p:ph type="sldNum" sz="quarter" idx="5"/>
          </p:nvPr>
        </p:nvSpPr>
        <p:spPr/>
        <p:txBody>
          <a:bodyPr/>
          <a:lstStyle/>
          <a:p>
            <a:fld id="{88A4E172-7164-854F-84A9-F5911B68E02F}" type="slidenum">
              <a:rPr lang="en-US" smtClean="0"/>
              <a:t>29</a:t>
            </a:fld>
            <a:endParaRPr lang="en-US"/>
          </a:p>
        </p:txBody>
      </p:sp>
    </p:spTree>
    <p:extLst>
      <p:ext uri="{BB962C8B-B14F-4D97-AF65-F5344CB8AC3E}">
        <p14:creationId xmlns:p14="http://schemas.microsoft.com/office/powerpoint/2010/main" val="38454891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C536D73-9138-46B7-B3C0-4BB550E8C496}"/>
              </a:ext>
            </a:extLst>
          </p:cNvPr>
          <p:cNvSpPr>
            <a:spLocks noGrp="1"/>
          </p:cNvSpPr>
          <p:nvPr>
            <p:ph type="pic" sz="quarter" idx="10"/>
          </p:nvPr>
        </p:nvSpPr>
        <p:spPr>
          <a:xfrm>
            <a:off x="0" y="0"/>
            <a:ext cx="18288000" cy="10287000"/>
          </a:xfrm>
          <a:prstGeom prst="rect">
            <a:avLst/>
          </a:prstGeom>
        </p:spPr>
        <p:txBody>
          <a:bodyPr/>
          <a:lstStyle>
            <a:lvl1pPr>
              <a:defRPr sz="2000">
                <a:latin typeface="Lato" panose="020F0502020204030203" pitchFamily="34" charset="0"/>
              </a:defRPr>
            </a:lvl1pPr>
          </a:lstStyle>
          <a:p>
            <a:endParaRPr lang="en-ID"/>
          </a:p>
        </p:txBody>
      </p:sp>
      <p:pic>
        <p:nvPicPr>
          <p:cNvPr id="2" name="Picture 1">
            <a:extLst>
              <a:ext uri="{FF2B5EF4-FFF2-40B4-BE49-F238E27FC236}">
                <a16:creationId xmlns:a16="http://schemas.microsoft.com/office/drawing/2014/main" id="{5B3B894B-9986-1F4A-86F3-F0C3077761E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5" name="Straight Connector 4">
            <a:extLst>
              <a:ext uri="{FF2B5EF4-FFF2-40B4-BE49-F238E27FC236}">
                <a16:creationId xmlns:a16="http://schemas.microsoft.com/office/drawing/2014/main" id="{68C57FAA-63A1-574B-A048-ED9FDB429761}"/>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311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4A6E37B-5124-4906-9EBC-C0DB51A5853A}"/>
              </a:ext>
            </a:extLst>
          </p:cNvPr>
          <p:cNvSpPr>
            <a:spLocks noGrp="1"/>
          </p:cNvSpPr>
          <p:nvPr>
            <p:ph type="pic" sz="quarter" idx="10"/>
          </p:nvPr>
        </p:nvSpPr>
        <p:spPr>
          <a:xfrm>
            <a:off x="0" y="0"/>
            <a:ext cx="9144000" cy="10287000"/>
          </a:xfrm>
          <a:prstGeom prst="rect">
            <a:avLst/>
          </a:prstGeom>
        </p:spPr>
        <p:txBody>
          <a:bodyPr/>
          <a:lstStyle>
            <a:lvl1pPr>
              <a:defRPr sz="2000">
                <a:latin typeface="Lato" panose="020F0502020204030203" pitchFamily="34" charset="0"/>
              </a:defRPr>
            </a:lvl1pPr>
          </a:lstStyle>
          <a:p>
            <a:endParaRPr lang="en-ID"/>
          </a:p>
        </p:txBody>
      </p:sp>
      <p:pic>
        <p:nvPicPr>
          <p:cNvPr id="4" name="Picture 3">
            <a:extLst>
              <a:ext uri="{FF2B5EF4-FFF2-40B4-BE49-F238E27FC236}">
                <a16:creationId xmlns:a16="http://schemas.microsoft.com/office/drawing/2014/main" id="{69C55CF8-9530-2246-9512-57B9E408C3A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5" name="Straight Connector 4">
            <a:extLst>
              <a:ext uri="{FF2B5EF4-FFF2-40B4-BE49-F238E27FC236}">
                <a16:creationId xmlns:a16="http://schemas.microsoft.com/office/drawing/2014/main" id="{38037931-465D-3B42-B43D-BA47DD270F08}"/>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801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386B4AE0-0D92-444F-B69A-44221DD5596F}"/>
              </a:ext>
            </a:extLst>
          </p:cNvPr>
          <p:cNvSpPr>
            <a:spLocks noGrp="1"/>
          </p:cNvSpPr>
          <p:nvPr>
            <p:ph type="pic" sz="quarter" idx="12"/>
          </p:nvPr>
        </p:nvSpPr>
        <p:spPr>
          <a:xfrm>
            <a:off x="8514857" y="1056641"/>
            <a:ext cx="8472663" cy="4734560"/>
          </a:xfrm>
          <a:prstGeom prst="rect">
            <a:avLst/>
          </a:prstGeom>
        </p:spPr>
        <p:txBody>
          <a:bodyPr/>
          <a:lstStyle>
            <a:lvl1pPr>
              <a:defRPr sz="2000">
                <a:latin typeface="Lato" panose="020F0502020204030203" pitchFamily="34" charset="0"/>
              </a:defRPr>
            </a:lvl1pPr>
          </a:lstStyle>
          <a:p>
            <a:endParaRPr lang="en-ID"/>
          </a:p>
        </p:txBody>
      </p:sp>
      <p:pic>
        <p:nvPicPr>
          <p:cNvPr id="3" name="Picture 2">
            <a:extLst>
              <a:ext uri="{FF2B5EF4-FFF2-40B4-BE49-F238E27FC236}">
                <a16:creationId xmlns:a16="http://schemas.microsoft.com/office/drawing/2014/main" id="{CF00E4D3-9190-7043-9A33-A0A67AF8F33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4" name="Straight Connector 3">
            <a:extLst>
              <a:ext uri="{FF2B5EF4-FFF2-40B4-BE49-F238E27FC236}">
                <a16:creationId xmlns:a16="http://schemas.microsoft.com/office/drawing/2014/main" id="{37C50D4B-F071-E240-802E-8C9F90E154C8}"/>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2106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D46A921-069B-42B7-AF36-C96B4061AB8F}"/>
              </a:ext>
            </a:extLst>
          </p:cNvPr>
          <p:cNvSpPr>
            <a:spLocks noGrp="1"/>
          </p:cNvSpPr>
          <p:nvPr>
            <p:ph type="pic" sz="quarter" idx="12"/>
          </p:nvPr>
        </p:nvSpPr>
        <p:spPr>
          <a:xfrm>
            <a:off x="1219978" y="833121"/>
            <a:ext cx="3863488" cy="4127499"/>
          </a:xfrm>
          <a:prstGeom prst="rect">
            <a:avLst/>
          </a:prstGeom>
        </p:spPr>
        <p:txBody>
          <a:bodyPr/>
          <a:lstStyle>
            <a:lvl1pPr>
              <a:defRPr sz="2000">
                <a:latin typeface="Lato" panose="020F0502020204030203" pitchFamily="34" charset="0"/>
              </a:defRPr>
            </a:lvl1pPr>
          </a:lstStyle>
          <a:p>
            <a:endParaRPr lang="en-ID"/>
          </a:p>
        </p:txBody>
      </p:sp>
      <p:sp>
        <p:nvSpPr>
          <p:cNvPr id="6" name="Picture Placeholder 2">
            <a:extLst>
              <a:ext uri="{FF2B5EF4-FFF2-40B4-BE49-F238E27FC236}">
                <a16:creationId xmlns:a16="http://schemas.microsoft.com/office/drawing/2014/main" id="{1D99457A-4DB3-489D-921F-72B939D134CB}"/>
              </a:ext>
            </a:extLst>
          </p:cNvPr>
          <p:cNvSpPr>
            <a:spLocks noGrp="1"/>
          </p:cNvSpPr>
          <p:nvPr>
            <p:ph type="pic" sz="quarter" idx="15"/>
          </p:nvPr>
        </p:nvSpPr>
        <p:spPr>
          <a:xfrm>
            <a:off x="5422752" y="833121"/>
            <a:ext cx="3863488" cy="4127499"/>
          </a:xfrm>
          <a:prstGeom prst="rect">
            <a:avLst/>
          </a:prstGeom>
        </p:spPr>
        <p:txBody>
          <a:bodyPr/>
          <a:lstStyle>
            <a:lvl1pPr>
              <a:defRPr sz="2000">
                <a:latin typeface="Lato" panose="020F0502020204030203" pitchFamily="34" charset="0"/>
              </a:defRPr>
            </a:lvl1pPr>
          </a:lstStyle>
          <a:p>
            <a:endParaRPr lang="en-ID"/>
          </a:p>
        </p:txBody>
      </p:sp>
      <p:sp>
        <p:nvSpPr>
          <p:cNvPr id="7" name="Picture Placeholder 2">
            <a:extLst>
              <a:ext uri="{FF2B5EF4-FFF2-40B4-BE49-F238E27FC236}">
                <a16:creationId xmlns:a16="http://schemas.microsoft.com/office/drawing/2014/main" id="{4F22EB06-2759-464E-AC01-91CA906AB638}"/>
              </a:ext>
            </a:extLst>
          </p:cNvPr>
          <p:cNvSpPr>
            <a:spLocks noGrp="1"/>
          </p:cNvSpPr>
          <p:nvPr>
            <p:ph type="pic" sz="quarter" idx="16"/>
          </p:nvPr>
        </p:nvSpPr>
        <p:spPr>
          <a:xfrm>
            <a:off x="1219978" y="5301770"/>
            <a:ext cx="8066262" cy="4127499"/>
          </a:xfrm>
          <a:prstGeom prst="rect">
            <a:avLst/>
          </a:prstGeom>
        </p:spPr>
        <p:txBody>
          <a:bodyPr/>
          <a:lstStyle>
            <a:lvl1pPr>
              <a:defRPr sz="2000">
                <a:latin typeface="Lato" panose="020F0502020204030203" pitchFamily="34" charset="0"/>
              </a:defRPr>
            </a:lvl1pPr>
          </a:lstStyle>
          <a:p>
            <a:endParaRPr lang="en-ID"/>
          </a:p>
        </p:txBody>
      </p:sp>
      <p:pic>
        <p:nvPicPr>
          <p:cNvPr id="5" name="Picture 4">
            <a:extLst>
              <a:ext uri="{FF2B5EF4-FFF2-40B4-BE49-F238E27FC236}">
                <a16:creationId xmlns:a16="http://schemas.microsoft.com/office/drawing/2014/main" id="{624CEF7A-9EBB-1C41-9BCE-71F59EB4DA7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8" name="Straight Connector 7">
            <a:extLst>
              <a:ext uri="{FF2B5EF4-FFF2-40B4-BE49-F238E27FC236}">
                <a16:creationId xmlns:a16="http://schemas.microsoft.com/office/drawing/2014/main" id="{1A5080F7-0E0C-6245-9F0F-2E98FDB0C3DD}"/>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621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E1A580AB-E94A-4802-9E90-E247A8D44C60}"/>
              </a:ext>
            </a:extLst>
          </p:cNvPr>
          <p:cNvSpPr>
            <a:spLocks noGrp="1"/>
          </p:cNvSpPr>
          <p:nvPr>
            <p:ph type="pic" sz="quarter" idx="15"/>
          </p:nvPr>
        </p:nvSpPr>
        <p:spPr>
          <a:xfrm>
            <a:off x="7212256" y="3079750"/>
            <a:ext cx="3863488" cy="4127499"/>
          </a:xfrm>
          <a:prstGeom prst="rect">
            <a:avLst/>
          </a:prstGeom>
        </p:spPr>
        <p:txBody>
          <a:bodyPr/>
          <a:lstStyle>
            <a:lvl1pPr>
              <a:defRPr sz="2000">
                <a:latin typeface="Lato" panose="020F0502020204030203" pitchFamily="34" charset="0"/>
              </a:defRPr>
            </a:lvl1pPr>
          </a:lstStyle>
          <a:p>
            <a:endParaRPr lang="en-ID"/>
          </a:p>
        </p:txBody>
      </p:sp>
      <p:pic>
        <p:nvPicPr>
          <p:cNvPr id="3" name="Picture 2">
            <a:extLst>
              <a:ext uri="{FF2B5EF4-FFF2-40B4-BE49-F238E27FC236}">
                <a16:creationId xmlns:a16="http://schemas.microsoft.com/office/drawing/2014/main" id="{D620ACBB-3D18-9D44-93CB-1BD733A82CE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4" name="Straight Connector 3">
            <a:extLst>
              <a:ext uri="{FF2B5EF4-FFF2-40B4-BE49-F238E27FC236}">
                <a16:creationId xmlns:a16="http://schemas.microsoft.com/office/drawing/2014/main" id="{A3BD1534-FB7F-CF44-9AA3-4E11E342F732}"/>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435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D40C131-491E-4235-9FF6-E0EC122780B7}"/>
              </a:ext>
            </a:extLst>
          </p:cNvPr>
          <p:cNvSpPr>
            <a:spLocks noGrp="1"/>
          </p:cNvSpPr>
          <p:nvPr>
            <p:ph type="pic" sz="quarter" idx="15"/>
          </p:nvPr>
        </p:nvSpPr>
        <p:spPr>
          <a:xfrm>
            <a:off x="6155615" y="3495040"/>
            <a:ext cx="2542175" cy="3006407"/>
          </a:xfrm>
          <a:prstGeom prst="rect">
            <a:avLst/>
          </a:prstGeom>
        </p:spPr>
        <p:txBody>
          <a:bodyPr/>
          <a:lstStyle>
            <a:lvl1pPr>
              <a:defRPr sz="2000">
                <a:latin typeface="Lato" panose="020F0502020204030203" pitchFamily="34" charset="0"/>
              </a:defRPr>
            </a:lvl1pPr>
          </a:lstStyle>
          <a:p>
            <a:endParaRPr lang="en-ID"/>
          </a:p>
        </p:txBody>
      </p:sp>
      <p:sp>
        <p:nvSpPr>
          <p:cNvPr id="4" name="Picture Placeholder 2">
            <a:extLst>
              <a:ext uri="{FF2B5EF4-FFF2-40B4-BE49-F238E27FC236}">
                <a16:creationId xmlns:a16="http://schemas.microsoft.com/office/drawing/2014/main" id="{A05AFDCA-4794-4612-8EBC-DA091087ABBE}"/>
              </a:ext>
            </a:extLst>
          </p:cNvPr>
          <p:cNvSpPr>
            <a:spLocks noGrp="1"/>
          </p:cNvSpPr>
          <p:nvPr>
            <p:ph type="pic" sz="quarter" idx="16"/>
          </p:nvPr>
        </p:nvSpPr>
        <p:spPr>
          <a:xfrm>
            <a:off x="2640255" y="3495040"/>
            <a:ext cx="2542175" cy="3006407"/>
          </a:xfrm>
          <a:prstGeom prst="rect">
            <a:avLst/>
          </a:prstGeom>
        </p:spPr>
        <p:txBody>
          <a:bodyPr/>
          <a:lstStyle>
            <a:lvl1pPr>
              <a:defRPr sz="2000">
                <a:latin typeface="Lato" panose="020F0502020204030203" pitchFamily="34" charset="0"/>
              </a:defRPr>
            </a:lvl1pPr>
          </a:lstStyle>
          <a:p>
            <a:endParaRPr lang="en-ID"/>
          </a:p>
        </p:txBody>
      </p:sp>
      <p:sp>
        <p:nvSpPr>
          <p:cNvPr id="5" name="Picture Placeholder 2">
            <a:extLst>
              <a:ext uri="{FF2B5EF4-FFF2-40B4-BE49-F238E27FC236}">
                <a16:creationId xmlns:a16="http://schemas.microsoft.com/office/drawing/2014/main" id="{0B082A69-3E58-413B-B748-1055EDFF6242}"/>
              </a:ext>
            </a:extLst>
          </p:cNvPr>
          <p:cNvSpPr>
            <a:spLocks noGrp="1"/>
          </p:cNvSpPr>
          <p:nvPr>
            <p:ph type="pic" sz="quarter" idx="17"/>
          </p:nvPr>
        </p:nvSpPr>
        <p:spPr>
          <a:xfrm>
            <a:off x="13186335" y="3495040"/>
            <a:ext cx="2542175" cy="3006407"/>
          </a:xfrm>
          <a:prstGeom prst="rect">
            <a:avLst/>
          </a:prstGeom>
        </p:spPr>
        <p:txBody>
          <a:bodyPr/>
          <a:lstStyle>
            <a:lvl1pPr>
              <a:defRPr sz="2000">
                <a:latin typeface="Lato" panose="020F0502020204030203" pitchFamily="34" charset="0"/>
              </a:defRPr>
            </a:lvl1pPr>
          </a:lstStyle>
          <a:p>
            <a:endParaRPr lang="en-ID"/>
          </a:p>
        </p:txBody>
      </p:sp>
      <p:sp>
        <p:nvSpPr>
          <p:cNvPr id="6" name="Picture Placeholder 2">
            <a:extLst>
              <a:ext uri="{FF2B5EF4-FFF2-40B4-BE49-F238E27FC236}">
                <a16:creationId xmlns:a16="http://schemas.microsoft.com/office/drawing/2014/main" id="{EB15CE70-6F62-4B1B-B666-8ED7E5E26AAB}"/>
              </a:ext>
            </a:extLst>
          </p:cNvPr>
          <p:cNvSpPr>
            <a:spLocks noGrp="1"/>
          </p:cNvSpPr>
          <p:nvPr>
            <p:ph type="pic" sz="quarter" idx="18"/>
          </p:nvPr>
        </p:nvSpPr>
        <p:spPr>
          <a:xfrm>
            <a:off x="9670975" y="3495040"/>
            <a:ext cx="2542175" cy="3006407"/>
          </a:xfrm>
          <a:prstGeom prst="rect">
            <a:avLst/>
          </a:prstGeom>
        </p:spPr>
        <p:txBody>
          <a:bodyPr/>
          <a:lstStyle>
            <a:lvl1pPr>
              <a:defRPr sz="2000">
                <a:latin typeface="Lato" panose="020F0502020204030203" pitchFamily="34" charset="0"/>
              </a:defRPr>
            </a:lvl1pPr>
          </a:lstStyle>
          <a:p>
            <a:endParaRPr lang="en-ID"/>
          </a:p>
        </p:txBody>
      </p:sp>
      <p:pic>
        <p:nvPicPr>
          <p:cNvPr id="7" name="Picture 6">
            <a:extLst>
              <a:ext uri="{FF2B5EF4-FFF2-40B4-BE49-F238E27FC236}">
                <a16:creationId xmlns:a16="http://schemas.microsoft.com/office/drawing/2014/main" id="{1907FAB2-B5EE-F74C-943E-5F03EB4F774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8" name="Straight Connector 7">
            <a:extLst>
              <a:ext uri="{FF2B5EF4-FFF2-40B4-BE49-F238E27FC236}">
                <a16:creationId xmlns:a16="http://schemas.microsoft.com/office/drawing/2014/main" id="{A1F2A2A5-81B3-4841-B4AD-B2B75817A861}"/>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400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EE0FA2B-A846-4EBC-B0D8-30D0D58700A7}"/>
              </a:ext>
            </a:extLst>
          </p:cNvPr>
          <p:cNvSpPr>
            <a:spLocks noGrp="1"/>
          </p:cNvSpPr>
          <p:nvPr>
            <p:ph type="pic" sz="quarter" idx="15"/>
          </p:nvPr>
        </p:nvSpPr>
        <p:spPr>
          <a:xfrm>
            <a:off x="9264575" y="5713413"/>
            <a:ext cx="2542175" cy="3006407"/>
          </a:xfrm>
          <a:prstGeom prst="rect">
            <a:avLst/>
          </a:prstGeom>
        </p:spPr>
        <p:txBody>
          <a:bodyPr/>
          <a:lstStyle>
            <a:lvl1pPr>
              <a:defRPr sz="2000">
                <a:latin typeface="Lato" panose="020F0502020204030203" pitchFamily="34" charset="0"/>
              </a:defRPr>
            </a:lvl1pPr>
          </a:lstStyle>
          <a:p>
            <a:endParaRPr lang="en-ID"/>
          </a:p>
        </p:txBody>
      </p:sp>
      <p:sp>
        <p:nvSpPr>
          <p:cNvPr id="4" name="Picture Placeholder 2">
            <a:extLst>
              <a:ext uri="{FF2B5EF4-FFF2-40B4-BE49-F238E27FC236}">
                <a16:creationId xmlns:a16="http://schemas.microsoft.com/office/drawing/2014/main" id="{2657FF8E-B898-479D-AD24-20B637C3A0E8}"/>
              </a:ext>
            </a:extLst>
          </p:cNvPr>
          <p:cNvSpPr>
            <a:spLocks noGrp="1"/>
          </p:cNvSpPr>
          <p:nvPr>
            <p:ph type="pic" sz="quarter" idx="16"/>
          </p:nvPr>
        </p:nvSpPr>
        <p:spPr>
          <a:xfrm>
            <a:off x="6379135" y="5713413"/>
            <a:ext cx="2542175" cy="3006407"/>
          </a:xfrm>
          <a:prstGeom prst="rect">
            <a:avLst/>
          </a:prstGeom>
        </p:spPr>
        <p:txBody>
          <a:bodyPr/>
          <a:lstStyle>
            <a:lvl1pPr>
              <a:defRPr sz="2000">
                <a:latin typeface="Lato" panose="020F0502020204030203" pitchFamily="34" charset="0"/>
              </a:defRPr>
            </a:lvl1pPr>
          </a:lstStyle>
          <a:p>
            <a:endParaRPr lang="en-ID"/>
          </a:p>
        </p:txBody>
      </p:sp>
      <p:sp>
        <p:nvSpPr>
          <p:cNvPr id="5" name="Picture Placeholder 2">
            <a:extLst>
              <a:ext uri="{FF2B5EF4-FFF2-40B4-BE49-F238E27FC236}">
                <a16:creationId xmlns:a16="http://schemas.microsoft.com/office/drawing/2014/main" id="{5B80357B-6DD3-43F8-B8D6-977A78B9F84D}"/>
              </a:ext>
            </a:extLst>
          </p:cNvPr>
          <p:cNvSpPr>
            <a:spLocks noGrp="1"/>
          </p:cNvSpPr>
          <p:nvPr>
            <p:ph type="pic" sz="quarter" idx="17"/>
          </p:nvPr>
        </p:nvSpPr>
        <p:spPr>
          <a:xfrm>
            <a:off x="9264575" y="2137093"/>
            <a:ext cx="2542175" cy="3006407"/>
          </a:xfrm>
          <a:prstGeom prst="rect">
            <a:avLst/>
          </a:prstGeom>
        </p:spPr>
        <p:txBody>
          <a:bodyPr/>
          <a:lstStyle>
            <a:lvl1pPr>
              <a:defRPr sz="2000">
                <a:latin typeface="Lato" panose="020F0502020204030203" pitchFamily="34" charset="0"/>
              </a:defRPr>
            </a:lvl1pPr>
          </a:lstStyle>
          <a:p>
            <a:endParaRPr lang="en-ID"/>
          </a:p>
        </p:txBody>
      </p:sp>
      <p:sp>
        <p:nvSpPr>
          <p:cNvPr id="6" name="Picture Placeholder 2">
            <a:extLst>
              <a:ext uri="{FF2B5EF4-FFF2-40B4-BE49-F238E27FC236}">
                <a16:creationId xmlns:a16="http://schemas.microsoft.com/office/drawing/2014/main" id="{0ED0FCBD-CBC0-46BE-BACB-BF25E373C465}"/>
              </a:ext>
            </a:extLst>
          </p:cNvPr>
          <p:cNvSpPr>
            <a:spLocks noGrp="1"/>
          </p:cNvSpPr>
          <p:nvPr>
            <p:ph type="pic" sz="quarter" idx="18"/>
          </p:nvPr>
        </p:nvSpPr>
        <p:spPr>
          <a:xfrm>
            <a:off x="6379135" y="2137093"/>
            <a:ext cx="2542175" cy="3006407"/>
          </a:xfrm>
          <a:prstGeom prst="rect">
            <a:avLst/>
          </a:prstGeom>
        </p:spPr>
        <p:txBody>
          <a:bodyPr/>
          <a:lstStyle>
            <a:lvl1pPr>
              <a:defRPr sz="2000">
                <a:latin typeface="Lato" panose="020F0502020204030203" pitchFamily="34" charset="0"/>
              </a:defRPr>
            </a:lvl1pPr>
          </a:lstStyle>
          <a:p>
            <a:endParaRPr lang="en-ID"/>
          </a:p>
        </p:txBody>
      </p:sp>
      <p:pic>
        <p:nvPicPr>
          <p:cNvPr id="7" name="Picture 6">
            <a:extLst>
              <a:ext uri="{FF2B5EF4-FFF2-40B4-BE49-F238E27FC236}">
                <a16:creationId xmlns:a16="http://schemas.microsoft.com/office/drawing/2014/main" id="{EE9B7CBF-2B06-F548-B5EF-6EAF60B1160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8" name="Straight Connector 7">
            <a:extLst>
              <a:ext uri="{FF2B5EF4-FFF2-40B4-BE49-F238E27FC236}">
                <a16:creationId xmlns:a16="http://schemas.microsoft.com/office/drawing/2014/main" id="{FE907FEA-0D54-724A-BFF1-BCA90887F5C1}"/>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99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C0722F-AB3B-4059-A3A5-43DCF733B1FF}"/>
              </a:ext>
            </a:extLst>
          </p:cNvPr>
          <p:cNvSpPr>
            <a:spLocks noGrp="1"/>
          </p:cNvSpPr>
          <p:nvPr>
            <p:ph type="pic" sz="quarter" idx="17"/>
          </p:nvPr>
        </p:nvSpPr>
        <p:spPr>
          <a:xfrm>
            <a:off x="9144000" y="1773015"/>
            <a:ext cx="7172960" cy="3144425"/>
          </a:xfrm>
          <a:prstGeom prst="rect">
            <a:avLst/>
          </a:prstGeom>
        </p:spPr>
        <p:txBody>
          <a:bodyPr/>
          <a:lstStyle>
            <a:lvl1pPr>
              <a:defRPr sz="2000">
                <a:latin typeface="Lato" panose="020F0502020204030203" pitchFamily="34" charset="0"/>
              </a:defRPr>
            </a:lvl1pPr>
          </a:lstStyle>
          <a:p>
            <a:endParaRPr lang="en-ID"/>
          </a:p>
        </p:txBody>
      </p:sp>
      <p:sp>
        <p:nvSpPr>
          <p:cNvPr id="4" name="Picture Placeholder 2">
            <a:extLst>
              <a:ext uri="{FF2B5EF4-FFF2-40B4-BE49-F238E27FC236}">
                <a16:creationId xmlns:a16="http://schemas.microsoft.com/office/drawing/2014/main" id="{32165A23-0E2F-4DF7-8896-A92A9283C7AC}"/>
              </a:ext>
            </a:extLst>
          </p:cNvPr>
          <p:cNvSpPr>
            <a:spLocks noGrp="1"/>
          </p:cNvSpPr>
          <p:nvPr>
            <p:ph type="pic" sz="quarter" idx="18"/>
          </p:nvPr>
        </p:nvSpPr>
        <p:spPr>
          <a:xfrm>
            <a:off x="9144000" y="5369561"/>
            <a:ext cx="7172960" cy="3144425"/>
          </a:xfrm>
          <a:prstGeom prst="rect">
            <a:avLst/>
          </a:prstGeom>
        </p:spPr>
        <p:txBody>
          <a:bodyPr/>
          <a:lstStyle>
            <a:lvl1pPr>
              <a:defRPr sz="2000">
                <a:latin typeface="Lato" panose="020F0502020204030203" pitchFamily="34" charset="0"/>
              </a:defRPr>
            </a:lvl1pPr>
          </a:lstStyle>
          <a:p>
            <a:endParaRPr lang="en-ID"/>
          </a:p>
        </p:txBody>
      </p:sp>
      <p:pic>
        <p:nvPicPr>
          <p:cNvPr id="5" name="Picture 4">
            <a:extLst>
              <a:ext uri="{FF2B5EF4-FFF2-40B4-BE49-F238E27FC236}">
                <a16:creationId xmlns:a16="http://schemas.microsoft.com/office/drawing/2014/main" id="{9FD6645E-796A-754F-8A44-D95DA8DD1AD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6" name="Straight Connector 5">
            <a:extLst>
              <a:ext uri="{FF2B5EF4-FFF2-40B4-BE49-F238E27FC236}">
                <a16:creationId xmlns:a16="http://schemas.microsoft.com/office/drawing/2014/main" id="{889FF830-F749-E04D-A9E4-E5AB48C09204}"/>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2125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3DEBD1-191F-F346-B1C0-178BA1D957B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3" name="Straight Connector 2">
            <a:extLst>
              <a:ext uri="{FF2B5EF4-FFF2-40B4-BE49-F238E27FC236}">
                <a16:creationId xmlns:a16="http://schemas.microsoft.com/office/drawing/2014/main" id="{24CC02B3-5727-2E41-8D57-7D36E1015BC3}"/>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0823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C50B36-072C-A242-BAA3-DC1C385B76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3" name="Straight Connector 2">
            <a:extLst>
              <a:ext uri="{FF2B5EF4-FFF2-40B4-BE49-F238E27FC236}">
                <a16:creationId xmlns:a16="http://schemas.microsoft.com/office/drawing/2014/main" id="{FFE540E6-A0FA-3B45-8820-91E7EA09E6E0}"/>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721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403CE63A-7ED4-4F6C-8D0E-00DBC5393AF3}"/>
              </a:ext>
            </a:extLst>
          </p:cNvPr>
          <p:cNvSpPr>
            <a:spLocks noGrp="1"/>
          </p:cNvSpPr>
          <p:nvPr userDrawn="1">
            <p:ph type="pic" sz="quarter" idx="18"/>
          </p:nvPr>
        </p:nvSpPr>
        <p:spPr>
          <a:xfrm>
            <a:off x="12240068" y="1226006"/>
            <a:ext cx="4280091" cy="4166558"/>
          </a:xfrm>
          <a:custGeom>
            <a:avLst/>
            <a:gdLst>
              <a:gd name="connsiteX0" fmla="*/ 1111598 w 3830324"/>
              <a:gd name="connsiteY0" fmla="*/ 2068030 h 3728721"/>
              <a:gd name="connsiteX1" fmla="*/ 1419631 w 3830324"/>
              <a:gd name="connsiteY1" fmla="*/ 2376063 h 3728721"/>
              <a:gd name="connsiteX2" fmla="*/ 1419631 w 3830324"/>
              <a:gd name="connsiteY2" fmla="*/ 2997681 h 3728721"/>
              <a:gd name="connsiteX3" fmla="*/ 1111598 w 3830324"/>
              <a:gd name="connsiteY3" fmla="*/ 3305714 h 3728721"/>
              <a:gd name="connsiteX4" fmla="*/ 803565 w 3830324"/>
              <a:gd name="connsiteY4" fmla="*/ 2997681 h 3728721"/>
              <a:gd name="connsiteX5" fmla="*/ 803565 w 3830324"/>
              <a:gd name="connsiteY5" fmla="*/ 2376063 h 3728721"/>
              <a:gd name="connsiteX6" fmla="*/ 1111598 w 3830324"/>
              <a:gd name="connsiteY6" fmla="*/ 2068030 h 3728721"/>
              <a:gd name="connsiteX7" fmla="*/ 2718727 w 3830324"/>
              <a:gd name="connsiteY7" fmla="*/ 1305322 h 3728721"/>
              <a:gd name="connsiteX8" fmla="*/ 3026760 w 3830324"/>
              <a:gd name="connsiteY8" fmla="*/ 1613355 h 3728721"/>
              <a:gd name="connsiteX9" fmla="*/ 3026760 w 3830324"/>
              <a:gd name="connsiteY9" fmla="*/ 2084032 h 3728721"/>
              <a:gd name="connsiteX10" fmla="*/ 2718727 w 3830324"/>
              <a:gd name="connsiteY10" fmla="*/ 2392065 h 3728721"/>
              <a:gd name="connsiteX11" fmla="*/ 2410694 w 3830324"/>
              <a:gd name="connsiteY11" fmla="*/ 2084032 h 3728721"/>
              <a:gd name="connsiteX12" fmla="*/ 2410694 w 3830324"/>
              <a:gd name="connsiteY12" fmla="*/ 1613355 h 3728721"/>
              <a:gd name="connsiteX13" fmla="*/ 2718727 w 3830324"/>
              <a:gd name="connsiteY13" fmla="*/ 1305322 h 3728721"/>
              <a:gd name="connsiteX14" fmla="*/ 3522291 w 3830324"/>
              <a:gd name="connsiteY14" fmla="*/ 1 h 3728721"/>
              <a:gd name="connsiteX15" fmla="*/ 3830324 w 3830324"/>
              <a:gd name="connsiteY15" fmla="*/ 308034 h 3728721"/>
              <a:gd name="connsiteX16" fmla="*/ 3830324 w 3830324"/>
              <a:gd name="connsiteY16" fmla="*/ 1415326 h 3728721"/>
              <a:gd name="connsiteX17" fmla="*/ 3522291 w 3830324"/>
              <a:gd name="connsiteY17" fmla="*/ 1723359 h 3728721"/>
              <a:gd name="connsiteX18" fmla="*/ 3214258 w 3830324"/>
              <a:gd name="connsiteY18" fmla="*/ 1415326 h 3728721"/>
              <a:gd name="connsiteX19" fmla="*/ 3214258 w 3830324"/>
              <a:gd name="connsiteY19" fmla="*/ 308034 h 3728721"/>
              <a:gd name="connsiteX20" fmla="*/ 3522291 w 3830324"/>
              <a:gd name="connsiteY20" fmla="*/ 1 h 3728721"/>
              <a:gd name="connsiteX21" fmla="*/ 2718727 w 3830324"/>
              <a:gd name="connsiteY21" fmla="*/ 1 h 3728721"/>
              <a:gd name="connsiteX22" fmla="*/ 3026760 w 3830324"/>
              <a:gd name="connsiteY22" fmla="*/ 308034 h 3728721"/>
              <a:gd name="connsiteX23" fmla="*/ 3026760 w 3830324"/>
              <a:gd name="connsiteY23" fmla="*/ 778711 h 3728721"/>
              <a:gd name="connsiteX24" fmla="*/ 2718727 w 3830324"/>
              <a:gd name="connsiteY24" fmla="*/ 1086744 h 3728721"/>
              <a:gd name="connsiteX25" fmla="*/ 2410694 w 3830324"/>
              <a:gd name="connsiteY25" fmla="*/ 778711 h 3728721"/>
              <a:gd name="connsiteX26" fmla="*/ 2410694 w 3830324"/>
              <a:gd name="connsiteY26" fmla="*/ 308034 h 3728721"/>
              <a:gd name="connsiteX27" fmla="*/ 2718727 w 3830324"/>
              <a:gd name="connsiteY27" fmla="*/ 1 h 3728721"/>
              <a:gd name="connsiteX28" fmla="*/ 1915162 w 3830324"/>
              <a:gd name="connsiteY28" fmla="*/ 1 h 3728721"/>
              <a:gd name="connsiteX29" fmla="*/ 2223195 w 3830324"/>
              <a:gd name="connsiteY29" fmla="*/ 308034 h 3728721"/>
              <a:gd name="connsiteX30" fmla="*/ 2223195 w 3830324"/>
              <a:gd name="connsiteY30" fmla="*/ 2543342 h 3728721"/>
              <a:gd name="connsiteX31" fmla="*/ 1915162 w 3830324"/>
              <a:gd name="connsiteY31" fmla="*/ 2851375 h 3728721"/>
              <a:gd name="connsiteX32" fmla="*/ 1607129 w 3830324"/>
              <a:gd name="connsiteY32" fmla="*/ 2543342 h 3728721"/>
              <a:gd name="connsiteX33" fmla="*/ 1607129 w 3830324"/>
              <a:gd name="connsiteY33" fmla="*/ 308034 h 3728721"/>
              <a:gd name="connsiteX34" fmla="*/ 1915162 w 3830324"/>
              <a:gd name="connsiteY34" fmla="*/ 1 h 3728721"/>
              <a:gd name="connsiteX35" fmla="*/ 308033 w 3830324"/>
              <a:gd name="connsiteY35" fmla="*/ 1 h 3728721"/>
              <a:gd name="connsiteX36" fmla="*/ 616066 w 3830324"/>
              <a:gd name="connsiteY36" fmla="*/ 308034 h 3728721"/>
              <a:gd name="connsiteX37" fmla="*/ 616066 w 3830324"/>
              <a:gd name="connsiteY37" fmla="*/ 3420688 h 3728721"/>
              <a:gd name="connsiteX38" fmla="*/ 308033 w 3830324"/>
              <a:gd name="connsiteY38" fmla="*/ 3728721 h 3728721"/>
              <a:gd name="connsiteX39" fmla="*/ 0 w 3830324"/>
              <a:gd name="connsiteY39" fmla="*/ 3420688 h 3728721"/>
              <a:gd name="connsiteX40" fmla="*/ 0 w 3830324"/>
              <a:gd name="connsiteY40" fmla="*/ 308034 h 3728721"/>
              <a:gd name="connsiteX41" fmla="*/ 308033 w 3830324"/>
              <a:gd name="connsiteY41" fmla="*/ 1 h 3728721"/>
              <a:gd name="connsiteX42" fmla="*/ 1111598 w 3830324"/>
              <a:gd name="connsiteY42" fmla="*/ 0 h 3728721"/>
              <a:gd name="connsiteX43" fmla="*/ 1419631 w 3830324"/>
              <a:gd name="connsiteY43" fmla="*/ 308033 h 3728721"/>
              <a:gd name="connsiteX44" fmla="*/ 1419631 w 3830324"/>
              <a:gd name="connsiteY44" fmla="*/ 1540660 h 3728721"/>
              <a:gd name="connsiteX45" fmla="*/ 1111598 w 3830324"/>
              <a:gd name="connsiteY45" fmla="*/ 1848693 h 3728721"/>
              <a:gd name="connsiteX46" fmla="*/ 803565 w 3830324"/>
              <a:gd name="connsiteY46" fmla="*/ 1540660 h 3728721"/>
              <a:gd name="connsiteX47" fmla="*/ 803565 w 3830324"/>
              <a:gd name="connsiteY47" fmla="*/ 308033 h 3728721"/>
              <a:gd name="connsiteX48" fmla="*/ 1111598 w 3830324"/>
              <a:gd name="connsiteY48" fmla="*/ 0 h 372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30324" h="3728721">
                <a:moveTo>
                  <a:pt x="1111598" y="2068030"/>
                </a:moveTo>
                <a:cubicBezTo>
                  <a:pt x="1281720" y="2068030"/>
                  <a:pt x="1419631" y="2205941"/>
                  <a:pt x="1419631" y="2376063"/>
                </a:cubicBezTo>
                <a:lnTo>
                  <a:pt x="1419631" y="2997681"/>
                </a:lnTo>
                <a:cubicBezTo>
                  <a:pt x="1419631" y="3167803"/>
                  <a:pt x="1281720" y="3305714"/>
                  <a:pt x="1111598" y="3305714"/>
                </a:cubicBezTo>
                <a:cubicBezTo>
                  <a:pt x="941476" y="3305714"/>
                  <a:pt x="803565" y="3167803"/>
                  <a:pt x="803565" y="2997681"/>
                </a:cubicBezTo>
                <a:lnTo>
                  <a:pt x="803565" y="2376063"/>
                </a:lnTo>
                <a:cubicBezTo>
                  <a:pt x="803565" y="2205941"/>
                  <a:pt x="941476" y="2068030"/>
                  <a:pt x="1111598" y="2068030"/>
                </a:cubicBezTo>
                <a:close/>
                <a:moveTo>
                  <a:pt x="2718727" y="1305322"/>
                </a:moveTo>
                <a:cubicBezTo>
                  <a:pt x="2888849" y="1305322"/>
                  <a:pt x="3026760" y="1443233"/>
                  <a:pt x="3026760" y="1613355"/>
                </a:cubicBezTo>
                <a:lnTo>
                  <a:pt x="3026760" y="2084032"/>
                </a:lnTo>
                <a:cubicBezTo>
                  <a:pt x="3026760" y="2254154"/>
                  <a:pt x="2888849" y="2392065"/>
                  <a:pt x="2718727" y="2392065"/>
                </a:cubicBezTo>
                <a:cubicBezTo>
                  <a:pt x="2548605" y="2392065"/>
                  <a:pt x="2410694" y="2254154"/>
                  <a:pt x="2410694" y="2084032"/>
                </a:cubicBezTo>
                <a:lnTo>
                  <a:pt x="2410694" y="1613355"/>
                </a:lnTo>
                <a:cubicBezTo>
                  <a:pt x="2410694" y="1443233"/>
                  <a:pt x="2548605" y="1305322"/>
                  <a:pt x="2718727" y="1305322"/>
                </a:cubicBezTo>
                <a:close/>
                <a:moveTo>
                  <a:pt x="3522291" y="1"/>
                </a:moveTo>
                <a:cubicBezTo>
                  <a:pt x="3692413" y="1"/>
                  <a:pt x="3830324" y="137912"/>
                  <a:pt x="3830324" y="308034"/>
                </a:cubicBezTo>
                <a:lnTo>
                  <a:pt x="3830324" y="1415326"/>
                </a:lnTo>
                <a:cubicBezTo>
                  <a:pt x="3830324" y="1585448"/>
                  <a:pt x="3692413" y="1723359"/>
                  <a:pt x="3522291" y="1723359"/>
                </a:cubicBezTo>
                <a:cubicBezTo>
                  <a:pt x="3352169" y="1723359"/>
                  <a:pt x="3214258" y="1585448"/>
                  <a:pt x="3214258" y="1415326"/>
                </a:cubicBezTo>
                <a:lnTo>
                  <a:pt x="3214258" y="308034"/>
                </a:lnTo>
                <a:cubicBezTo>
                  <a:pt x="3214258" y="137912"/>
                  <a:pt x="3352169" y="1"/>
                  <a:pt x="3522291" y="1"/>
                </a:cubicBezTo>
                <a:close/>
                <a:moveTo>
                  <a:pt x="2718727" y="1"/>
                </a:moveTo>
                <a:cubicBezTo>
                  <a:pt x="2888849" y="1"/>
                  <a:pt x="3026760" y="137912"/>
                  <a:pt x="3026760" y="308034"/>
                </a:cubicBezTo>
                <a:lnTo>
                  <a:pt x="3026760" y="778711"/>
                </a:lnTo>
                <a:cubicBezTo>
                  <a:pt x="3026760" y="948833"/>
                  <a:pt x="2888849" y="1086744"/>
                  <a:pt x="2718727" y="1086744"/>
                </a:cubicBezTo>
                <a:cubicBezTo>
                  <a:pt x="2548605" y="1086744"/>
                  <a:pt x="2410694" y="948833"/>
                  <a:pt x="2410694" y="778711"/>
                </a:cubicBezTo>
                <a:lnTo>
                  <a:pt x="2410694" y="308034"/>
                </a:lnTo>
                <a:cubicBezTo>
                  <a:pt x="2410694" y="137912"/>
                  <a:pt x="2548605" y="1"/>
                  <a:pt x="2718727" y="1"/>
                </a:cubicBezTo>
                <a:close/>
                <a:moveTo>
                  <a:pt x="1915162" y="1"/>
                </a:moveTo>
                <a:cubicBezTo>
                  <a:pt x="2085284" y="1"/>
                  <a:pt x="2223195" y="137912"/>
                  <a:pt x="2223195" y="308034"/>
                </a:cubicBezTo>
                <a:lnTo>
                  <a:pt x="2223195" y="2543342"/>
                </a:lnTo>
                <a:cubicBezTo>
                  <a:pt x="2223195" y="2713464"/>
                  <a:pt x="2085284" y="2851375"/>
                  <a:pt x="1915162" y="2851375"/>
                </a:cubicBezTo>
                <a:cubicBezTo>
                  <a:pt x="1745040" y="2851375"/>
                  <a:pt x="1607129" y="2713464"/>
                  <a:pt x="1607129" y="2543342"/>
                </a:cubicBezTo>
                <a:lnTo>
                  <a:pt x="1607129" y="308034"/>
                </a:lnTo>
                <a:cubicBezTo>
                  <a:pt x="1607129" y="137912"/>
                  <a:pt x="1745040" y="1"/>
                  <a:pt x="1915162" y="1"/>
                </a:cubicBezTo>
                <a:close/>
                <a:moveTo>
                  <a:pt x="308033" y="1"/>
                </a:moveTo>
                <a:cubicBezTo>
                  <a:pt x="478155" y="1"/>
                  <a:pt x="616066" y="137912"/>
                  <a:pt x="616066" y="308034"/>
                </a:cubicBezTo>
                <a:lnTo>
                  <a:pt x="616066" y="3420688"/>
                </a:lnTo>
                <a:cubicBezTo>
                  <a:pt x="616066" y="3590810"/>
                  <a:pt x="478155" y="3728721"/>
                  <a:pt x="308033" y="3728721"/>
                </a:cubicBezTo>
                <a:cubicBezTo>
                  <a:pt x="137911" y="3728721"/>
                  <a:pt x="0" y="3590810"/>
                  <a:pt x="0" y="3420688"/>
                </a:cubicBezTo>
                <a:lnTo>
                  <a:pt x="0" y="308034"/>
                </a:lnTo>
                <a:cubicBezTo>
                  <a:pt x="0" y="137912"/>
                  <a:pt x="137911" y="1"/>
                  <a:pt x="308033" y="1"/>
                </a:cubicBezTo>
                <a:close/>
                <a:moveTo>
                  <a:pt x="1111598" y="0"/>
                </a:moveTo>
                <a:cubicBezTo>
                  <a:pt x="1281720" y="0"/>
                  <a:pt x="1419631" y="137911"/>
                  <a:pt x="1419631" y="308033"/>
                </a:cubicBezTo>
                <a:lnTo>
                  <a:pt x="1419631" y="1540660"/>
                </a:lnTo>
                <a:cubicBezTo>
                  <a:pt x="1419631" y="1710782"/>
                  <a:pt x="1281720" y="1848693"/>
                  <a:pt x="1111598" y="1848693"/>
                </a:cubicBezTo>
                <a:cubicBezTo>
                  <a:pt x="941476" y="1848693"/>
                  <a:pt x="803565" y="1710782"/>
                  <a:pt x="803565" y="1540660"/>
                </a:cubicBezTo>
                <a:lnTo>
                  <a:pt x="803565" y="308033"/>
                </a:lnTo>
                <a:cubicBezTo>
                  <a:pt x="803565" y="137911"/>
                  <a:pt x="941476" y="0"/>
                  <a:pt x="1111598" y="0"/>
                </a:cubicBezTo>
                <a:close/>
              </a:path>
            </a:pathLst>
          </a:custGeom>
        </p:spPr>
        <p:txBody>
          <a:bodyPr wrap="square">
            <a:noAutofit/>
          </a:bodyPr>
          <a:lstStyle>
            <a:lvl1pPr>
              <a:defRPr sz="2000">
                <a:latin typeface="Lato" panose="020F0502020204030203" pitchFamily="34" charset="0"/>
              </a:defRPr>
            </a:lvl1pPr>
          </a:lstStyle>
          <a:p>
            <a:endParaRPr lang="en-ID"/>
          </a:p>
        </p:txBody>
      </p:sp>
      <p:pic>
        <p:nvPicPr>
          <p:cNvPr id="3" name="Picture 2">
            <a:extLst>
              <a:ext uri="{FF2B5EF4-FFF2-40B4-BE49-F238E27FC236}">
                <a16:creationId xmlns:a16="http://schemas.microsoft.com/office/drawing/2014/main" id="{6A003223-8AB8-B54C-91C3-FAB2E461AD8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4" name="Straight Connector 3">
            <a:extLst>
              <a:ext uri="{FF2B5EF4-FFF2-40B4-BE49-F238E27FC236}">
                <a16:creationId xmlns:a16="http://schemas.microsoft.com/office/drawing/2014/main" id="{A960E810-FDD1-B545-B749-29C71A83EAB7}"/>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65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6D454D-3682-48BD-AA90-6F8D5A05E465}"/>
              </a:ext>
            </a:extLst>
          </p:cNvPr>
          <p:cNvSpPr/>
          <p:nvPr userDrawn="1"/>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3" name="Picture 2">
            <a:extLst>
              <a:ext uri="{FF2B5EF4-FFF2-40B4-BE49-F238E27FC236}">
                <a16:creationId xmlns:a16="http://schemas.microsoft.com/office/drawing/2014/main" id="{A923231F-A61C-4D45-A7DD-AACF3814A1C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4" name="Straight Connector 3">
            <a:extLst>
              <a:ext uri="{FF2B5EF4-FFF2-40B4-BE49-F238E27FC236}">
                <a16:creationId xmlns:a16="http://schemas.microsoft.com/office/drawing/2014/main" id="{80C21ABA-670A-A24C-B988-F01056E44B7A}"/>
              </a:ext>
            </a:extLst>
          </p:cNvPr>
          <p:cNvCxnSpPr/>
          <p:nvPr userDrawn="1"/>
        </p:nvCxnSpPr>
        <p:spPr>
          <a:xfrm>
            <a:off x="15703062" y="9636369"/>
            <a:ext cx="0" cy="476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FC04674-71A4-DA4B-9790-91C5B1AB8D3C}"/>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7881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34814C9B-3B83-452F-B2A5-4BA01AC63864}"/>
              </a:ext>
            </a:extLst>
          </p:cNvPr>
          <p:cNvSpPr>
            <a:spLocks noGrp="1"/>
          </p:cNvSpPr>
          <p:nvPr>
            <p:ph type="pic" sz="quarter" idx="18"/>
          </p:nvPr>
        </p:nvSpPr>
        <p:spPr>
          <a:xfrm>
            <a:off x="953621" y="2108223"/>
            <a:ext cx="7833463" cy="6070554"/>
          </a:xfrm>
          <a:custGeom>
            <a:avLst/>
            <a:gdLst>
              <a:gd name="connsiteX0" fmla="*/ 1358877 w 6207761"/>
              <a:gd name="connsiteY0" fmla="*/ 4267200 h 4810714"/>
              <a:gd name="connsiteX1" fmla="*/ 5448324 w 6207761"/>
              <a:gd name="connsiteY1" fmla="*/ 4267200 h 4810714"/>
              <a:gd name="connsiteX2" fmla="*/ 5720081 w 6207761"/>
              <a:gd name="connsiteY2" fmla="*/ 4538957 h 4810714"/>
              <a:gd name="connsiteX3" fmla="*/ 5720080 w 6207761"/>
              <a:gd name="connsiteY3" fmla="*/ 4538957 h 4810714"/>
              <a:gd name="connsiteX4" fmla="*/ 5448323 w 6207761"/>
              <a:gd name="connsiteY4" fmla="*/ 4810714 h 4810714"/>
              <a:gd name="connsiteX5" fmla="*/ 1358877 w 6207761"/>
              <a:gd name="connsiteY5" fmla="*/ 4810713 h 4810714"/>
              <a:gd name="connsiteX6" fmla="*/ 1092641 w 6207761"/>
              <a:gd name="connsiteY6" fmla="*/ 4593725 h 4810714"/>
              <a:gd name="connsiteX7" fmla="*/ 1087120 w 6207761"/>
              <a:gd name="connsiteY7" fmla="*/ 4538957 h 4810714"/>
              <a:gd name="connsiteX8" fmla="*/ 1092641 w 6207761"/>
              <a:gd name="connsiteY8" fmla="*/ 4484189 h 4810714"/>
              <a:gd name="connsiteX9" fmla="*/ 1358877 w 6207761"/>
              <a:gd name="connsiteY9" fmla="*/ 4267200 h 4810714"/>
              <a:gd name="connsiteX10" fmla="*/ 3533117 w 6207761"/>
              <a:gd name="connsiteY10" fmla="*/ 3556000 h 4810714"/>
              <a:gd name="connsiteX11" fmla="*/ 5102884 w 6207761"/>
              <a:gd name="connsiteY11" fmla="*/ 3556000 h 4810714"/>
              <a:gd name="connsiteX12" fmla="*/ 5374641 w 6207761"/>
              <a:gd name="connsiteY12" fmla="*/ 3827757 h 4810714"/>
              <a:gd name="connsiteX13" fmla="*/ 5374640 w 6207761"/>
              <a:gd name="connsiteY13" fmla="*/ 3827757 h 4810714"/>
              <a:gd name="connsiteX14" fmla="*/ 5102883 w 6207761"/>
              <a:gd name="connsiteY14" fmla="*/ 4099514 h 4810714"/>
              <a:gd name="connsiteX15" fmla="*/ 3533117 w 6207761"/>
              <a:gd name="connsiteY15" fmla="*/ 4099513 h 4810714"/>
              <a:gd name="connsiteX16" fmla="*/ 3266881 w 6207761"/>
              <a:gd name="connsiteY16" fmla="*/ 3882525 h 4810714"/>
              <a:gd name="connsiteX17" fmla="*/ 3261360 w 6207761"/>
              <a:gd name="connsiteY17" fmla="*/ 3827757 h 4810714"/>
              <a:gd name="connsiteX18" fmla="*/ 3266881 w 6207761"/>
              <a:gd name="connsiteY18" fmla="*/ 3772989 h 4810714"/>
              <a:gd name="connsiteX19" fmla="*/ 3533117 w 6207761"/>
              <a:gd name="connsiteY19" fmla="*/ 3556000 h 4810714"/>
              <a:gd name="connsiteX20" fmla="*/ 271757 w 6207761"/>
              <a:gd name="connsiteY20" fmla="*/ 3556000 h 4810714"/>
              <a:gd name="connsiteX21" fmla="*/ 2674644 w 6207761"/>
              <a:gd name="connsiteY21" fmla="*/ 3556000 h 4810714"/>
              <a:gd name="connsiteX22" fmla="*/ 2946401 w 6207761"/>
              <a:gd name="connsiteY22" fmla="*/ 3827757 h 4810714"/>
              <a:gd name="connsiteX23" fmla="*/ 2946400 w 6207761"/>
              <a:gd name="connsiteY23" fmla="*/ 3827757 h 4810714"/>
              <a:gd name="connsiteX24" fmla="*/ 2674643 w 6207761"/>
              <a:gd name="connsiteY24" fmla="*/ 4099514 h 4810714"/>
              <a:gd name="connsiteX25" fmla="*/ 271757 w 6207761"/>
              <a:gd name="connsiteY25" fmla="*/ 4099513 h 4810714"/>
              <a:gd name="connsiteX26" fmla="*/ 5521 w 6207761"/>
              <a:gd name="connsiteY26" fmla="*/ 3882525 h 4810714"/>
              <a:gd name="connsiteX27" fmla="*/ 0 w 6207761"/>
              <a:gd name="connsiteY27" fmla="*/ 3827757 h 4810714"/>
              <a:gd name="connsiteX28" fmla="*/ 5521 w 6207761"/>
              <a:gd name="connsiteY28" fmla="*/ 3772989 h 4810714"/>
              <a:gd name="connsiteX29" fmla="*/ 271757 w 6207761"/>
              <a:gd name="connsiteY29" fmla="*/ 3556000 h 4810714"/>
              <a:gd name="connsiteX30" fmla="*/ 932157 w 6207761"/>
              <a:gd name="connsiteY30" fmla="*/ 2844800 h 4810714"/>
              <a:gd name="connsiteX31" fmla="*/ 5936004 w 6207761"/>
              <a:gd name="connsiteY31" fmla="*/ 2844800 h 4810714"/>
              <a:gd name="connsiteX32" fmla="*/ 6207761 w 6207761"/>
              <a:gd name="connsiteY32" fmla="*/ 3116557 h 4810714"/>
              <a:gd name="connsiteX33" fmla="*/ 6207760 w 6207761"/>
              <a:gd name="connsiteY33" fmla="*/ 3116557 h 4810714"/>
              <a:gd name="connsiteX34" fmla="*/ 5936003 w 6207761"/>
              <a:gd name="connsiteY34" fmla="*/ 3388314 h 4810714"/>
              <a:gd name="connsiteX35" fmla="*/ 932157 w 6207761"/>
              <a:gd name="connsiteY35" fmla="*/ 3388313 h 4810714"/>
              <a:gd name="connsiteX36" fmla="*/ 665921 w 6207761"/>
              <a:gd name="connsiteY36" fmla="*/ 3171324 h 4810714"/>
              <a:gd name="connsiteX37" fmla="*/ 660400 w 6207761"/>
              <a:gd name="connsiteY37" fmla="*/ 3116556 h 4810714"/>
              <a:gd name="connsiteX38" fmla="*/ 665921 w 6207761"/>
              <a:gd name="connsiteY38" fmla="*/ 3061788 h 4810714"/>
              <a:gd name="connsiteX39" fmla="*/ 932157 w 6207761"/>
              <a:gd name="connsiteY39" fmla="*/ 2844800 h 4810714"/>
              <a:gd name="connsiteX40" fmla="*/ 932157 w 6207761"/>
              <a:gd name="connsiteY40" fmla="*/ 2133600 h 4810714"/>
              <a:gd name="connsiteX41" fmla="*/ 4668737 w 6207761"/>
              <a:gd name="connsiteY41" fmla="*/ 2133600 h 4810714"/>
              <a:gd name="connsiteX42" fmla="*/ 4940494 w 6207761"/>
              <a:gd name="connsiteY42" fmla="*/ 2405357 h 4810714"/>
              <a:gd name="connsiteX43" fmla="*/ 4940493 w 6207761"/>
              <a:gd name="connsiteY43" fmla="*/ 2405357 h 4810714"/>
              <a:gd name="connsiteX44" fmla="*/ 4668736 w 6207761"/>
              <a:gd name="connsiteY44" fmla="*/ 2677114 h 4810714"/>
              <a:gd name="connsiteX45" fmla="*/ 932157 w 6207761"/>
              <a:gd name="connsiteY45" fmla="*/ 2677113 h 4810714"/>
              <a:gd name="connsiteX46" fmla="*/ 665921 w 6207761"/>
              <a:gd name="connsiteY46" fmla="*/ 2460124 h 4810714"/>
              <a:gd name="connsiteX47" fmla="*/ 660400 w 6207761"/>
              <a:gd name="connsiteY47" fmla="*/ 2405356 h 4810714"/>
              <a:gd name="connsiteX48" fmla="*/ 665921 w 6207761"/>
              <a:gd name="connsiteY48" fmla="*/ 2350588 h 4810714"/>
              <a:gd name="connsiteX49" fmla="*/ 932157 w 6207761"/>
              <a:gd name="connsiteY49" fmla="*/ 2133600 h 4810714"/>
              <a:gd name="connsiteX50" fmla="*/ 1711744 w 6207761"/>
              <a:gd name="connsiteY50" fmla="*/ 1422400 h 4810714"/>
              <a:gd name="connsiteX51" fmla="*/ 5448324 w 6207761"/>
              <a:gd name="connsiteY51" fmla="*/ 1422400 h 4810714"/>
              <a:gd name="connsiteX52" fmla="*/ 5720081 w 6207761"/>
              <a:gd name="connsiteY52" fmla="*/ 1694157 h 4810714"/>
              <a:gd name="connsiteX53" fmla="*/ 5720080 w 6207761"/>
              <a:gd name="connsiteY53" fmla="*/ 1694157 h 4810714"/>
              <a:gd name="connsiteX54" fmla="*/ 5448323 w 6207761"/>
              <a:gd name="connsiteY54" fmla="*/ 1965914 h 4810714"/>
              <a:gd name="connsiteX55" fmla="*/ 1711744 w 6207761"/>
              <a:gd name="connsiteY55" fmla="*/ 1965913 h 4810714"/>
              <a:gd name="connsiteX56" fmla="*/ 1445508 w 6207761"/>
              <a:gd name="connsiteY56" fmla="*/ 1748924 h 4810714"/>
              <a:gd name="connsiteX57" fmla="*/ 1439987 w 6207761"/>
              <a:gd name="connsiteY57" fmla="*/ 1694156 h 4810714"/>
              <a:gd name="connsiteX58" fmla="*/ 1445508 w 6207761"/>
              <a:gd name="connsiteY58" fmla="*/ 1639388 h 4810714"/>
              <a:gd name="connsiteX59" fmla="*/ 1711744 w 6207761"/>
              <a:gd name="connsiteY59" fmla="*/ 1422400 h 4810714"/>
              <a:gd name="connsiteX60" fmla="*/ 444477 w 6207761"/>
              <a:gd name="connsiteY60" fmla="*/ 711200 h 4810714"/>
              <a:gd name="connsiteX61" fmla="*/ 5448324 w 6207761"/>
              <a:gd name="connsiteY61" fmla="*/ 711200 h 4810714"/>
              <a:gd name="connsiteX62" fmla="*/ 5720081 w 6207761"/>
              <a:gd name="connsiteY62" fmla="*/ 982957 h 4810714"/>
              <a:gd name="connsiteX63" fmla="*/ 5720080 w 6207761"/>
              <a:gd name="connsiteY63" fmla="*/ 982957 h 4810714"/>
              <a:gd name="connsiteX64" fmla="*/ 5448323 w 6207761"/>
              <a:gd name="connsiteY64" fmla="*/ 1254714 h 4810714"/>
              <a:gd name="connsiteX65" fmla="*/ 444477 w 6207761"/>
              <a:gd name="connsiteY65" fmla="*/ 1254713 h 4810714"/>
              <a:gd name="connsiteX66" fmla="*/ 178241 w 6207761"/>
              <a:gd name="connsiteY66" fmla="*/ 1037724 h 4810714"/>
              <a:gd name="connsiteX67" fmla="*/ 172720 w 6207761"/>
              <a:gd name="connsiteY67" fmla="*/ 982956 h 4810714"/>
              <a:gd name="connsiteX68" fmla="*/ 178241 w 6207761"/>
              <a:gd name="connsiteY68" fmla="*/ 928188 h 4810714"/>
              <a:gd name="connsiteX69" fmla="*/ 444477 w 6207761"/>
              <a:gd name="connsiteY69" fmla="*/ 711200 h 4810714"/>
              <a:gd name="connsiteX70" fmla="*/ 932157 w 6207761"/>
              <a:gd name="connsiteY70" fmla="*/ 0 h 4810714"/>
              <a:gd name="connsiteX71" fmla="*/ 3761764 w 6207761"/>
              <a:gd name="connsiteY71" fmla="*/ 0 h 4810714"/>
              <a:gd name="connsiteX72" fmla="*/ 4033521 w 6207761"/>
              <a:gd name="connsiteY72" fmla="*/ 271757 h 4810714"/>
              <a:gd name="connsiteX73" fmla="*/ 4033520 w 6207761"/>
              <a:gd name="connsiteY73" fmla="*/ 271757 h 4810714"/>
              <a:gd name="connsiteX74" fmla="*/ 3761763 w 6207761"/>
              <a:gd name="connsiteY74" fmla="*/ 543515 h 4810714"/>
              <a:gd name="connsiteX75" fmla="*/ 932157 w 6207761"/>
              <a:gd name="connsiteY75" fmla="*/ 543513 h 4810714"/>
              <a:gd name="connsiteX76" fmla="*/ 665921 w 6207761"/>
              <a:gd name="connsiteY76" fmla="*/ 326525 h 4810714"/>
              <a:gd name="connsiteX77" fmla="*/ 660400 w 6207761"/>
              <a:gd name="connsiteY77" fmla="*/ 271757 h 4810714"/>
              <a:gd name="connsiteX78" fmla="*/ 665921 w 6207761"/>
              <a:gd name="connsiteY78" fmla="*/ 216989 h 4810714"/>
              <a:gd name="connsiteX79" fmla="*/ 932157 w 6207761"/>
              <a:gd name="connsiteY79" fmla="*/ 0 h 4810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207761" h="4810714">
                <a:moveTo>
                  <a:pt x="1358877" y="4267200"/>
                </a:moveTo>
                <a:lnTo>
                  <a:pt x="5448324" y="4267200"/>
                </a:lnTo>
                <a:cubicBezTo>
                  <a:pt x="5598411" y="4267200"/>
                  <a:pt x="5720081" y="4388870"/>
                  <a:pt x="5720081" y="4538957"/>
                </a:cubicBezTo>
                <a:lnTo>
                  <a:pt x="5720080" y="4538957"/>
                </a:lnTo>
                <a:cubicBezTo>
                  <a:pt x="5720080" y="4689044"/>
                  <a:pt x="5598410" y="4810714"/>
                  <a:pt x="5448323" y="4810714"/>
                </a:cubicBezTo>
                <a:lnTo>
                  <a:pt x="1358877" y="4810713"/>
                </a:lnTo>
                <a:cubicBezTo>
                  <a:pt x="1227551" y="4810713"/>
                  <a:pt x="1117982" y="4717560"/>
                  <a:pt x="1092641" y="4593725"/>
                </a:cubicBezTo>
                <a:lnTo>
                  <a:pt x="1087120" y="4538957"/>
                </a:lnTo>
                <a:lnTo>
                  <a:pt x="1092641" y="4484189"/>
                </a:lnTo>
                <a:cubicBezTo>
                  <a:pt x="1117982" y="4360354"/>
                  <a:pt x="1227551" y="4267200"/>
                  <a:pt x="1358877" y="4267200"/>
                </a:cubicBezTo>
                <a:close/>
                <a:moveTo>
                  <a:pt x="3533117" y="3556000"/>
                </a:moveTo>
                <a:lnTo>
                  <a:pt x="5102884" y="3556000"/>
                </a:lnTo>
                <a:cubicBezTo>
                  <a:pt x="5252971" y="3556000"/>
                  <a:pt x="5374641" y="3677670"/>
                  <a:pt x="5374641" y="3827757"/>
                </a:cubicBezTo>
                <a:lnTo>
                  <a:pt x="5374640" y="3827757"/>
                </a:lnTo>
                <a:cubicBezTo>
                  <a:pt x="5374640" y="3977844"/>
                  <a:pt x="5252970" y="4099514"/>
                  <a:pt x="5102883" y="4099514"/>
                </a:cubicBezTo>
                <a:lnTo>
                  <a:pt x="3533117" y="4099513"/>
                </a:lnTo>
                <a:cubicBezTo>
                  <a:pt x="3401791" y="4099513"/>
                  <a:pt x="3292222" y="4006360"/>
                  <a:pt x="3266881" y="3882525"/>
                </a:cubicBezTo>
                <a:lnTo>
                  <a:pt x="3261360" y="3827757"/>
                </a:lnTo>
                <a:lnTo>
                  <a:pt x="3266881" y="3772989"/>
                </a:lnTo>
                <a:cubicBezTo>
                  <a:pt x="3292222" y="3649154"/>
                  <a:pt x="3401791" y="3556000"/>
                  <a:pt x="3533117" y="3556000"/>
                </a:cubicBezTo>
                <a:close/>
                <a:moveTo>
                  <a:pt x="271757" y="3556000"/>
                </a:moveTo>
                <a:lnTo>
                  <a:pt x="2674644" y="3556000"/>
                </a:lnTo>
                <a:cubicBezTo>
                  <a:pt x="2824731" y="3556000"/>
                  <a:pt x="2946401" y="3677670"/>
                  <a:pt x="2946401" y="3827757"/>
                </a:cubicBezTo>
                <a:lnTo>
                  <a:pt x="2946400" y="3827757"/>
                </a:lnTo>
                <a:cubicBezTo>
                  <a:pt x="2946400" y="3977844"/>
                  <a:pt x="2824730" y="4099514"/>
                  <a:pt x="2674643" y="4099514"/>
                </a:cubicBezTo>
                <a:lnTo>
                  <a:pt x="271757" y="4099513"/>
                </a:lnTo>
                <a:cubicBezTo>
                  <a:pt x="140431" y="4099513"/>
                  <a:pt x="30862" y="4006360"/>
                  <a:pt x="5521" y="3882525"/>
                </a:cubicBezTo>
                <a:lnTo>
                  <a:pt x="0" y="3827757"/>
                </a:lnTo>
                <a:lnTo>
                  <a:pt x="5521" y="3772989"/>
                </a:lnTo>
                <a:cubicBezTo>
                  <a:pt x="30862" y="3649154"/>
                  <a:pt x="140431" y="3556000"/>
                  <a:pt x="271757" y="3556000"/>
                </a:cubicBezTo>
                <a:close/>
                <a:moveTo>
                  <a:pt x="932157" y="2844800"/>
                </a:moveTo>
                <a:lnTo>
                  <a:pt x="5936004" y="2844800"/>
                </a:lnTo>
                <a:cubicBezTo>
                  <a:pt x="6086091" y="2844800"/>
                  <a:pt x="6207761" y="2966470"/>
                  <a:pt x="6207761" y="3116557"/>
                </a:cubicBezTo>
                <a:lnTo>
                  <a:pt x="6207760" y="3116557"/>
                </a:lnTo>
                <a:cubicBezTo>
                  <a:pt x="6207760" y="3266644"/>
                  <a:pt x="6086090" y="3388314"/>
                  <a:pt x="5936003" y="3388314"/>
                </a:cubicBezTo>
                <a:lnTo>
                  <a:pt x="932157" y="3388313"/>
                </a:lnTo>
                <a:cubicBezTo>
                  <a:pt x="800831" y="3388313"/>
                  <a:pt x="691262" y="3295159"/>
                  <a:pt x="665921" y="3171324"/>
                </a:cubicBezTo>
                <a:lnTo>
                  <a:pt x="660400" y="3116556"/>
                </a:lnTo>
                <a:lnTo>
                  <a:pt x="665921" y="3061788"/>
                </a:lnTo>
                <a:cubicBezTo>
                  <a:pt x="691262" y="2937953"/>
                  <a:pt x="800831" y="2844800"/>
                  <a:pt x="932157" y="2844800"/>
                </a:cubicBezTo>
                <a:close/>
                <a:moveTo>
                  <a:pt x="932157" y="2133600"/>
                </a:moveTo>
                <a:lnTo>
                  <a:pt x="4668737" y="2133600"/>
                </a:lnTo>
                <a:cubicBezTo>
                  <a:pt x="4818824" y="2133600"/>
                  <a:pt x="4940494" y="2255270"/>
                  <a:pt x="4940494" y="2405357"/>
                </a:cubicBezTo>
                <a:lnTo>
                  <a:pt x="4940493" y="2405357"/>
                </a:lnTo>
                <a:cubicBezTo>
                  <a:pt x="4940493" y="2555444"/>
                  <a:pt x="4818823" y="2677114"/>
                  <a:pt x="4668736" y="2677114"/>
                </a:cubicBezTo>
                <a:lnTo>
                  <a:pt x="932157" y="2677113"/>
                </a:lnTo>
                <a:cubicBezTo>
                  <a:pt x="800831" y="2677113"/>
                  <a:pt x="691262" y="2583959"/>
                  <a:pt x="665921" y="2460124"/>
                </a:cubicBezTo>
                <a:lnTo>
                  <a:pt x="660400" y="2405356"/>
                </a:lnTo>
                <a:lnTo>
                  <a:pt x="665921" y="2350588"/>
                </a:lnTo>
                <a:cubicBezTo>
                  <a:pt x="691262" y="2226753"/>
                  <a:pt x="800831" y="2133600"/>
                  <a:pt x="932157" y="2133600"/>
                </a:cubicBezTo>
                <a:close/>
                <a:moveTo>
                  <a:pt x="1711744" y="1422400"/>
                </a:moveTo>
                <a:lnTo>
                  <a:pt x="5448324" y="1422400"/>
                </a:lnTo>
                <a:cubicBezTo>
                  <a:pt x="5598411" y="1422400"/>
                  <a:pt x="5720081" y="1544070"/>
                  <a:pt x="5720081" y="1694157"/>
                </a:cubicBezTo>
                <a:lnTo>
                  <a:pt x="5720080" y="1694157"/>
                </a:lnTo>
                <a:cubicBezTo>
                  <a:pt x="5720080" y="1844244"/>
                  <a:pt x="5598410" y="1965914"/>
                  <a:pt x="5448323" y="1965914"/>
                </a:cubicBezTo>
                <a:lnTo>
                  <a:pt x="1711744" y="1965913"/>
                </a:lnTo>
                <a:cubicBezTo>
                  <a:pt x="1580418" y="1965913"/>
                  <a:pt x="1470849" y="1872759"/>
                  <a:pt x="1445508" y="1748924"/>
                </a:cubicBezTo>
                <a:lnTo>
                  <a:pt x="1439987" y="1694156"/>
                </a:lnTo>
                <a:lnTo>
                  <a:pt x="1445508" y="1639388"/>
                </a:lnTo>
                <a:cubicBezTo>
                  <a:pt x="1470849" y="1515554"/>
                  <a:pt x="1580418" y="1422400"/>
                  <a:pt x="1711744" y="1422400"/>
                </a:cubicBezTo>
                <a:close/>
                <a:moveTo>
                  <a:pt x="444477" y="711200"/>
                </a:moveTo>
                <a:lnTo>
                  <a:pt x="5448324" y="711200"/>
                </a:lnTo>
                <a:cubicBezTo>
                  <a:pt x="5598411" y="711200"/>
                  <a:pt x="5720081" y="832870"/>
                  <a:pt x="5720081" y="982957"/>
                </a:cubicBezTo>
                <a:lnTo>
                  <a:pt x="5720080" y="982957"/>
                </a:lnTo>
                <a:cubicBezTo>
                  <a:pt x="5720080" y="1133044"/>
                  <a:pt x="5598410" y="1254714"/>
                  <a:pt x="5448323" y="1254714"/>
                </a:cubicBezTo>
                <a:lnTo>
                  <a:pt x="444477" y="1254713"/>
                </a:lnTo>
                <a:cubicBezTo>
                  <a:pt x="313151" y="1254713"/>
                  <a:pt x="203582" y="1161559"/>
                  <a:pt x="178241" y="1037724"/>
                </a:cubicBezTo>
                <a:lnTo>
                  <a:pt x="172720" y="982956"/>
                </a:lnTo>
                <a:lnTo>
                  <a:pt x="178241" y="928188"/>
                </a:lnTo>
                <a:cubicBezTo>
                  <a:pt x="203582" y="804354"/>
                  <a:pt x="313151" y="711200"/>
                  <a:pt x="444477" y="711200"/>
                </a:cubicBezTo>
                <a:close/>
                <a:moveTo>
                  <a:pt x="932157" y="0"/>
                </a:moveTo>
                <a:lnTo>
                  <a:pt x="3761764" y="0"/>
                </a:lnTo>
                <a:cubicBezTo>
                  <a:pt x="3911851" y="0"/>
                  <a:pt x="4033521" y="121671"/>
                  <a:pt x="4033521" y="271757"/>
                </a:cubicBezTo>
                <a:lnTo>
                  <a:pt x="4033520" y="271757"/>
                </a:lnTo>
                <a:cubicBezTo>
                  <a:pt x="4033520" y="421844"/>
                  <a:pt x="3911850" y="543515"/>
                  <a:pt x="3761763" y="543515"/>
                </a:cubicBezTo>
                <a:lnTo>
                  <a:pt x="932157" y="543513"/>
                </a:lnTo>
                <a:cubicBezTo>
                  <a:pt x="800831" y="543513"/>
                  <a:pt x="691262" y="450360"/>
                  <a:pt x="665921" y="326525"/>
                </a:cubicBezTo>
                <a:lnTo>
                  <a:pt x="660400" y="271757"/>
                </a:lnTo>
                <a:lnTo>
                  <a:pt x="665921" y="216989"/>
                </a:lnTo>
                <a:cubicBezTo>
                  <a:pt x="691262" y="93154"/>
                  <a:pt x="800831" y="0"/>
                  <a:pt x="932157" y="0"/>
                </a:cubicBezTo>
                <a:close/>
              </a:path>
            </a:pathLst>
          </a:custGeom>
        </p:spPr>
        <p:txBody>
          <a:bodyPr wrap="square">
            <a:noAutofit/>
          </a:bodyPr>
          <a:lstStyle>
            <a:lvl1pPr>
              <a:defRPr sz="2000">
                <a:latin typeface="Lato" panose="020F0502020204030203" pitchFamily="34" charset="0"/>
              </a:defRPr>
            </a:lvl1pPr>
          </a:lstStyle>
          <a:p>
            <a:endParaRPr lang="en-ID"/>
          </a:p>
        </p:txBody>
      </p:sp>
      <p:pic>
        <p:nvPicPr>
          <p:cNvPr id="3" name="Picture 2">
            <a:extLst>
              <a:ext uri="{FF2B5EF4-FFF2-40B4-BE49-F238E27FC236}">
                <a16:creationId xmlns:a16="http://schemas.microsoft.com/office/drawing/2014/main" id="{54EB0A60-3A07-7846-A2E8-06E5090227D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4" name="Straight Connector 3">
            <a:extLst>
              <a:ext uri="{FF2B5EF4-FFF2-40B4-BE49-F238E27FC236}">
                <a16:creationId xmlns:a16="http://schemas.microsoft.com/office/drawing/2014/main" id="{BCBA9B12-BA75-574F-BD19-24E364F6502F}"/>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5348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D29702-D1B8-8A4E-B3E7-0FE21A52010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3" name="Straight Connector 2">
            <a:extLst>
              <a:ext uri="{FF2B5EF4-FFF2-40B4-BE49-F238E27FC236}">
                <a16:creationId xmlns:a16="http://schemas.microsoft.com/office/drawing/2014/main" id="{0524F602-B211-934E-AD0C-5B2889A56774}"/>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6261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986CB8-B275-2849-87CF-EDFBFEA49F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3" name="Straight Connector 2">
            <a:extLst>
              <a:ext uri="{FF2B5EF4-FFF2-40B4-BE49-F238E27FC236}">
                <a16:creationId xmlns:a16="http://schemas.microsoft.com/office/drawing/2014/main" id="{1F391752-591F-7440-9BB8-7210FD63F6C2}"/>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918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2A00D24C-8C10-44FA-B4A0-12607F60A453}"/>
              </a:ext>
            </a:extLst>
          </p:cNvPr>
          <p:cNvSpPr>
            <a:spLocks noGrp="1"/>
          </p:cNvSpPr>
          <p:nvPr>
            <p:ph type="pic" sz="quarter" idx="18"/>
          </p:nvPr>
        </p:nvSpPr>
        <p:spPr>
          <a:xfrm>
            <a:off x="10038080" y="1767262"/>
            <a:ext cx="7013914" cy="6752476"/>
          </a:xfrm>
          <a:custGeom>
            <a:avLst/>
            <a:gdLst>
              <a:gd name="connsiteX0" fmla="*/ 5213916 w 5539036"/>
              <a:gd name="connsiteY0" fmla="*/ 2097788 h 5332573"/>
              <a:gd name="connsiteX1" fmla="*/ 5443811 w 5539036"/>
              <a:gd name="connsiteY1" fmla="*/ 2193013 h 5332573"/>
              <a:gd name="connsiteX2" fmla="*/ 5443811 w 5539036"/>
              <a:gd name="connsiteY2" fmla="*/ 2652802 h 5332573"/>
              <a:gd name="connsiteX3" fmla="*/ 2859266 w 5539036"/>
              <a:gd name="connsiteY3" fmla="*/ 5237347 h 5332573"/>
              <a:gd name="connsiteX4" fmla="*/ 2399477 w 5539036"/>
              <a:gd name="connsiteY4" fmla="*/ 5237347 h 5332573"/>
              <a:gd name="connsiteX5" fmla="*/ 2399477 w 5539036"/>
              <a:gd name="connsiteY5" fmla="*/ 4777558 h 5332573"/>
              <a:gd name="connsiteX6" fmla="*/ 4984022 w 5539036"/>
              <a:gd name="connsiteY6" fmla="*/ 2193013 h 5332573"/>
              <a:gd name="connsiteX7" fmla="*/ 5213916 w 5539036"/>
              <a:gd name="connsiteY7" fmla="*/ 2097788 h 5332573"/>
              <a:gd name="connsiteX8" fmla="*/ 3561550 w 5539036"/>
              <a:gd name="connsiteY8" fmla="*/ 1336262 h 5332573"/>
              <a:gd name="connsiteX9" fmla="*/ 3791444 w 5539036"/>
              <a:gd name="connsiteY9" fmla="*/ 1431487 h 5332573"/>
              <a:gd name="connsiteX10" fmla="*/ 3791444 w 5539036"/>
              <a:gd name="connsiteY10" fmla="*/ 1891276 h 5332573"/>
              <a:gd name="connsiteX11" fmla="*/ 644763 w 5539036"/>
              <a:gd name="connsiteY11" fmla="*/ 5037958 h 5332573"/>
              <a:gd name="connsiteX12" fmla="*/ 184973 w 5539036"/>
              <a:gd name="connsiteY12" fmla="*/ 5037958 h 5332573"/>
              <a:gd name="connsiteX13" fmla="*/ 184973 w 5539036"/>
              <a:gd name="connsiteY13" fmla="*/ 4578169 h 5332573"/>
              <a:gd name="connsiteX14" fmla="*/ 3331655 w 5539036"/>
              <a:gd name="connsiteY14" fmla="*/ 1431487 h 5332573"/>
              <a:gd name="connsiteX15" fmla="*/ 3561550 w 5539036"/>
              <a:gd name="connsiteY15" fmla="*/ 1336262 h 5332573"/>
              <a:gd name="connsiteX16" fmla="*/ 4854708 w 5539036"/>
              <a:gd name="connsiteY16" fmla="*/ 1250050 h 5332573"/>
              <a:gd name="connsiteX17" fmla="*/ 5084602 w 5539036"/>
              <a:gd name="connsiteY17" fmla="*/ 1345275 h 5332573"/>
              <a:gd name="connsiteX18" fmla="*/ 5084602 w 5539036"/>
              <a:gd name="connsiteY18" fmla="*/ 1805065 h 5332573"/>
              <a:gd name="connsiteX19" fmla="*/ 1937921 w 5539036"/>
              <a:gd name="connsiteY19" fmla="*/ 4951746 h 5332573"/>
              <a:gd name="connsiteX20" fmla="*/ 1478132 w 5539036"/>
              <a:gd name="connsiteY20" fmla="*/ 4951746 h 5332573"/>
              <a:gd name="connsiteX21" fmla="*/ 1478132 w 5539036"/>
              <a:gd name="connsiteY21" fmla="*/ 4491957 h 5332573"/>
              <a:gd name="connsiteX22" fmla="*/ 4624813 w 5539036"/>
              <a:gd name="connsiteY22" fmla="*/ 1345275 h 5332573"/>
              <a:gd name="connsiteX23" fmla="*/ 4854708 w 5539036"/>
              <a:gd name="connsiteY23" fmla="*/ 1250050 h 5332573"/>
              <a:gd name="connsiteX24" fmla="*/ 3504076 w 5539036"/>
              <a:gd name="connsiteY24" fmla="*/ 186789 h 5332573"/>
              <a:gd name="connsiteX25" fmla="*/ 3733970 w 5539036"/>
              <a:gd name="connsiteY25" fmla="*/ 282015 h 5332573"/>
              <a:gd name="connsiteX26" fmla="*/ 3733970 w 5539036"/>
              <a:gd name="connsiteY26" fmla="*/ 741804 h 5332573"/>
              <a:gd name="connsiteX27" fmla="*/ 587289 w 5539036"/>
              <a:gd name="connsiteY27" fmla="*/ 3888485 h 5332573"/>
              <a:gd name="connsiteX28" fmla="*/ 127500 w 5539036"/>
              <a:gd name="connsiteY28" fmla="*/ 3888485 h 5332573"/>
              <a:gd name="connsiteX29" fmla="*/ 127500 w 5539036"/>
              <a:gd name="connsiteY29" fmla="*/ 3428696 h 5332573"/>
              <a:gd name="connsiteX30" fmla="*/ 3274181 w 5539036"/>
              <a:gd name="connsiteY30" fmla="*/ 282015 h 5332573"/>
              <a:gd name="connsiteX31" fmla="*/ 3504076 w 5539036"/>
              <a:gd name="connsiteY31" fmla="*/ 186789 h 5332573"/>
              <a:gd name="connsiteX32" fmla="*/ 2483919 w 5539036"/>
              <a:gd name="connsiteY32" fmla="*/ 0 h 5332573"/>
              <a:gd name="connsiteX33" fmla="*/ 2713813 w 5539036"/>
              <a:gd name="connsiteY33" fmla="*/ 95225 h 5332573"/>
              <a:gd name="connsiteX34" fmla="*/ 2713813 w 5539036"/>
              <a:gd name="connsiteY34" fmla="*/ 555014 h 5332573"/>
              <a:gd name="connsiteX35" fmla="*/ 555015 w 5539036"/>
              <a:gd name="connsiteY35" fmla="*/ 2713813 h 5332573"/>
              <a:gd name="connsiteX36" fmla="*/ 95226 w 5539036"/>
              <a:gd name="connsiteY36" fmla="*/ 2713813 h 5332573"/>
              <a:gd name="connsiteX37" fmla="*/ 95226 w 5539036"/>
              <a:gd name="connsiteY37" fmla="*/ 2254024 h 5332573"/>
              <a:gd name="connsiteX38" fmla="*/ 2254024 w 5539036"/>
              <a:gd name="connsiteY38" fmla="*/ 95225 h 5332573"/>
              <a:gd name="connsiteX39" fmla="*/ 2483919 w 5539036"/>
              <a:gd name="connsiteY39" fmla="*/ 0 h 533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539036" h="5332573">
                <a:moveTo>
                  <a:pt x="5213916" y="2097788"/>
                </a:moveTo>
                <a:cubicBezTo>
                  <a:pt x="5297122" y="2097787"/>
                  <a:pt x="5380328" y="2129529"/>
                  <a:pt x="5443811" y="2193013"/>
                </a:cubicBezTo>
                <a:cubicBezTo>
                  <a:pt x="5570778" y="2319981"/>
                  <a:pt x="5570778" y="2525835"/>
                  <a:pt x="5443811" y="2652802"/>
                </a:cubicBezTo>
                <a:lnTo>
                  <a:pt x="2859266" y="5237347"/>
                </a:lnTo>
                <a:cubicBezTo>
                  <a:pt x="2732299" y="5364315"/>
                  <a:pt x="2526444" y="5364315"/>
                  <a:pt x="2399477" y="5237347"/>
                </a:cubicBezTo>
                <a:cubicBezTo>
                  <a:pt x="2272509" y="5110380"/>
                  <a:pt x="2272509" y="4904526"/>
                  <a:pt x="2399477" y="4777558"/>
                </a:cubicBezTo>
                <a:lnTo>
                  <a:pt x="4984022" y="2193013"/>
                </a:lnTo>
                <a:cubicBezTo>
                  <a:pt x="5047505" y="2129529"/>
                  <a:pt x="5130711" y="2097787"/>
                  <a:pt x="5213916" y="2097788"/>
                </a:cubicBezTo>
                <a:close/>
                <a:moveTo>
                  <a:pt x="3561550" y="1336262"/>
                </a:moveTo>
                <a:cubicBezTo>
                  <a:pt x="3644755" y="1336262"/>
                  <a:pt x="3727960" y="1368004"/>
                  <a:pt x="3791444" y="1431487"/>
                </a:cubicBezTo>
                <a:cubicBezTo>
                  <a:pt x="3918412" y="1558455"/>
                  <a:pt x="3918412" y="1764309"/>
                  <a:pt x="3791444" y="1891276"/>
                </a:cubicBezTo>
                <a:lnTo>
                  <a:pt x="644763" y="5037958"/>
                </a:lnTo>
                <a:cubicBezTo>
                  <a:pt x="517795" y="5164926"/>
                  <a:pt x="311941" y="5164926"/>
                  <a:pt x="184973" y="5037958"/>
                </a:cubicBezTo>
                <a:cubicBezTo>
                  <a:pt x="58006" y="4910991"/>
                  <a:pt x="58006" y="4705136"/>
                  <a:pt x="184973" y="4578169"/>
                </a:cubicBezTo>
                <a:lnTo>
                  <a:pt x="3331655" y="1431487"/>
                </a:lnTo>
                <a:cubicBezTo>
                  <a:pt x="3395139" y="1368004"/>
                  <a:pt x="3478344" y="1336262"/>
                  <a:pt x="3561550" y="1336262"/>
                </a:cubicBezTo>
                <a:close/>
                <a:moveTo>
                  <a:pt x="4854708" y="1250050"/>
                </a:moveTo>
                <a:cubicBezTo>
                  <a:pt x="4937913" y="1250050"/>
                  <a:pt x="5021119" y="1281792"/>
                  <a:pt x="5084602" y="1345275"/>
                </a:cubicBezTo>
                <a:cubicBezTo>
                  <a:pt x="5211570" y="1472243"/>
                  <a:pt x="5211570" y="1678097"/>
                  <a:pt x="5084602" y="1805065"/>
                </a:cubicBezTo>
                <a:lnTo>
                  <a:pt x="1937921" y="4951746"/>
                </a:lnTo>
                <a:cubicBezTo>
                  <a:pt x="1810953" y="5078714"/>
                  <a:pt x="1605099" y="5078714"/>
                  <a:pt x="1478132" y="4951746"/>
                </a:cubicBezTo>
                <a:cubicBezTo>
                  <a:pt x="1351164" y="4824779"/>
                  <a:pt x="1351164" y="4618925"/>
                  <a:pt x="1478132" y="4491957"/>
                </a:cubicBezTo>
                <a:lnTo>
                  <a:pt x="4624813" y="1345275"/>
                </a:lnTo>
                <a:cubicBezTo>
                  <a:pt x="4688297" y="1281792"/>
                  <a:pt x="4771502" y="1250050"/>
                  <a:pt x="4854708" y="1250050"/>
                </a:cubicBezTo>
                <a:close/>
                <a:moveTo>
                  <a:pt x="3504076" y="186789"/>
                </a:moveTo>
                <a:cubicBezTo>
                  <a:pt x="3587281" y="186789"/>
                  <a:pt x="3670487" y="218531"/>
                  <a:pt x="3733970" y="282015"/>
                </a:cubicBezTo>
                <a:cubicBezTo>
                  <a:pt x="3860938" y="408982"/>
                  <a:pt x="3860938" y="614836"/>
                  <a:pt x="3733970" y="741804"/>
                </a:cubicBezTo>
                <a:lnTo>
                  <a:pt x="587289" y="3888485"/>
                </a:lnTo>
                <a:cubicBezTo>
                  <a:pt x="460321" y="4015453"/>
                  <a:pt x="254467" y="4015453"/>
                  <a:pt x="127500" y="3888485"/>
                </a:cubicBezTo>
                <a:cubicBezTo>
                  <a:pt x="532" y="3761518"/>
                  <a:pt x="532" y="3555664"/>
                  <a:pt x="127500" y="3428696"/>
                </a:cubicBezTo>
                <a:lnTo>
                  <a:pt x="3274181" y="282015"/>
                </a:lnTo>
                <a:cubicBezTo>
                  <a:pt x="3337665" y="218531"/>
                  <a:pt x="3420870" y="186789"/>
                  <a:pt x="3504076" y="186789"/>
                </a:cubicBezTo>
                <a:close/>
                <a:moveTo>
                  <a:pt x="2483919" y="0"/>
                </a:moveTo>
                <a:cubicBezTo>
                  <a:pt x="2567124" y="0"/>
                  <a:pt x="2650330" y="31741"/>
                  <a:pt x="2713813" y="95225"/>
                </a:cubicBezTo>
                <a:cubicBezTo>
                  <a:pt x="2840781" y="222193"/>
                  <a:pt x="2840781" y="428047"/>
                  <a:pt x="2713813" y="555014"/>
                </a:cubicBezTo>
                <a:lnTo>
                  <a:pt x="555015" y="2713813"/>
                </a:lnTo>
                <a:cubicBezTo>
                  <a:pt x="428047" y="2840780"/>
                  <a:pt x="222193" y="2840780"/>
                  <a:pt x="95226" y="2713813"/>
                </a:cubicBezTo>
                <a:cubicBezTo>
                  <a:pt x="-31742" y="2586846"/>
                  <a:pt x="-31742" y="2380991"/>
                  <a:pt x="95226" y="2254024"/>
                </a:cubicBezTo>
                <a:lnTo>
                  <a:pt x="2254024" y="95225"/>
                </a:lnTo>
                <a:cubicBezTo>
                  <a:pt x="2317508" y="31741"/>
                  <a:pt x="2400714" y="0"/>
                  <a:pt x="2483919" y="0"/>
                </a:cubicBezTo>
                <a:close/>
              </a:path>
            </a:pathLst>
          </a:custGeom>
        </p:spPr>
        <p:txBody>
          <a:bodyPr wrap="square">
            <a:noAutofit/>
          </a:bodyPr>
          <a:lstStyle>
            <a:lvl1pPr>
              <a:defRPr sz="2000">
                <a:latin typeface="Lato" panose="020F0502020204030203" pitchFamily="34" charset="0"/>
              </a:defRPr>
            </a:lvl1pPr>
          </a:lstStyle>
          <a:p>
            <a:endParaRPr lang="en-ID" dirty="0"/>
          </a:p>
        </p:txBody>
      </p:sp>
      <p:pic>
        <p:nvPicPr>
          <p:cNvPr id="3" name="Picture 2">
            <a:extLst>
              <a:ext uri="{FF2B5EF4-FFF2-40B4-BE49-F238E27FC236}">
                <a16:creationId xmlns:a16="http://schemas.microsoft.com/office/drawing/2014/main" id="{201061C6-E630-A74E-B67A-30662D15417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4" name="Straight Connector 3">
            <a:extLst>
              <a:ext uri="{FF2B5EF4-FFF2-40B4-BE49-F238E27FC236}">
                <a16:creationId xmlns:a16="http://schemas.microsoft.com/office/drawing/2014/main" id="{B75397B2-1116-AD46-9C41-E40F84AD96E6}"/>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2763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A180F8-FFA7-D94C-94EB-81B25C5F172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3" name="Straight Connector 2">
            <a:extLst>
              <a:ext uri="{FF2B5EF4-FFF2-40B4-BE49-F238E27FC236}">
                <a16:creationId xmlns:a16="http://schemas.microsoft.com/office/drawing/2014/main" id="{B5D6EC48-B90E-C948-94F0-1E82DE596BB0}"/>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72012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B05E77-BBA8-2440-B85B-C47A3F070E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3" name="Straight Connector 2">
            <a:extLst>
              <a:ext uri="{FF2B5EF4-FFF2-40B4-BE49-F238E27FC236}">
                <a16:creationId xmlns:a16="http://schemas.microsoft.com/office/drawing/2014/main" id="{999B21BC-29B0-154C-9EC5-CD8591A77D8D}"/>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3598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7CBDAF2-2DD6-45FA-ADAF-63BF1953D4AA}"/>
              </a:ext>
            </a:extLst>
          </p:cNvPr>
          <p:cNvSpPr>
            <a:spLocks noGrp="1"/>
          </p:cNvSpPr>
          <p:nvPr>
            <p:ph type="pic" sz="quarter" idx="17"/>
          </p:nvPr>
        </p:nvSpPr>
        <p:spPr>
          <a:xfrm>
            <a:off x="9144000" y="2768647"/>
            <a:ext cx="4085180" cy="3977545"/>
          </a:xfrm>
          <a:prstGeom prst="rect">
            <a:avLst/>
          </a:prstGeom>
        </p:spPr>
        <p:txBody>
          <a:bodyPr/>
          <a:lstStyle>
            <a:lvl1pPr>
              <a:defRPr sz="2000">
                <a:latin typeface="Lato" panose="020F0502020204030203" pitchFamily="34" charset="0"/>
              </a:defRPr>
            </a:lvl1pPr>
          </a:lstStyle>
          <a:p>
            <a:endParaRPr lang="en-ID"/>
          </a:p>
        </p:txBody>
      </p:sp>
      <p:sp>
        <p:nvSpPr>
          <p:cNvPr id="4" name="Picture Placeholder 2">
            <a:extLst>
              <a:ext uri="{FF2B5EF4-FFF2-40B4-BE49-F238E27FC236}">
                <a16:creationId xmlns:a16="http://schemas.microsoft.com/office/drawing/2014/main" id="{ED382F39-0AEC-4661-871B-B625AEFA1E03}"/>
              </a:ext>
            </a:extLst>
          </p:cNvPr>
          <p:cNvSpPr>
            <a:spLocks noGrp="1"/>
          </p:cNvSpPr>
          <p:nvPr>
            <p:ph type="pic" sz="quarter" idx="18"/>
          </p:nvPr>
        </p:nvSpPr>
        <p:spPr>
          <a:xfrm>
            <a:off x="11609870" y="3086170"/>
            <a:ext cx="2269550" cy="2209753"/>
          </a:xfrm>
          <a:prstGeom prst="rect">
            <a:avLst/>
          </a:prstGeom>
        </p:spPr>
        <p:txBody>
          <a:bodyPr/>
          <a:lstStyle>
            <a:lvl1pPr>
              <a:defRPr sz="2000">
                <a:latin typeface="Lato" panose="020F0502020204030203" pitchFamily="34" charset="0"/>
              </a:defRPr>
            </a:lvl1pPr>
          </a:lstStyle>
          <a:p>
            <a:endParaRPr lang="en-ID" dirty="0"/>
          </a:p>
        </p:txBody>
      </p:sp>
      <p:sp>
        <p:nvSpPr>
          <p:cNvPr id="5" name="Picture Placeholder 2">
            <a:extLst>
              <a:ext uri="{FF2B5EF4-FFF2-40B4-BE49-F238E27FC236}">
                <a16:creationId xmlns:a16="http://schemas.microsoft.com/office/drawing/2014/main" id="{0CA4BF02-761F-4791-961C-60047726B3F9}"/>
              </a:ext>
            </a:extLst>
          </p:cNvPr>
          <p:cNvSpPr>
            <a:spLocks noGrp="1"/>
          </p:cNvSpPr>
          <p:nvPr>
            <p:ph type="pic" sz="quarter" idx="19"/>
          </p:nvPr>
        </p:nvSpPr>
        <p:spPr>
          <a:xfrm>
            <a:off x="14075740" y="3086170"/>
            <a:ext cx="2269550" cy="2209753"/>
          </a:xfrm>
          <a:prstGeom prst="rect">
            <a:avLst/>
          </a:prstGeom>
        </p:spPr>
        <p:txBody>
          <a:bodyPr/>
          <a:lstStyle>
            <a:lvl1pPr>
              <a:defRPr sz="2000">
                <a:latin typeface="Lato" panose="020F0502020204030203" pitchFamily="34" charset="0"/>
              </a:defRPr>
            </a:lvl1pPr>
          </a:lstStyle>
          <a:p>
            <a:endParaRPr lang="en-ID"/>
          </a:p>
        </p:txBody>
      </p:sp>
      <p:pic>
        <p:nvPicPr>
          <p:cNvPr id="6" name="Picture 5">
            <a:extLst>
              <a:ext uri="{FF2B5EF4-FFF2-40B4-BE49-F238E27FC236}">
                <a16:creationId xmlns:a16="http://schemas.microsoft.com/office/drawing/2014/main" id="{731080FE-8E11-D044-8A28-FFA34F7A7E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7" name="Straight Connector 6">
            <a:extLst>
              <a:ext uri="{FF2B5EF4-FFF2-40B4-BE49-F238E27FC236}">
                <a16:creationId xmlns:a16="http://schemas.microsoft.com/office/drawing/2014/main" id="{B5451197-708A-284B-BFD3-EEBBAB9128E5}"/>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95510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B58D92-BDB9-40C1-8F22-67287A95756F}"/>
              </a:ext>
            </a:extLst>
          </p:cNvPr>
          <p:cNvSpPr>
            <a:spLocks noGrp="1"/>
          </p:cNvSpPr>
          <p:nvPr>
            <p:ph type="pic" sz="quarter" idx="17"/>
          </p:nvPr>
        </p:nvSpPr>
        <p:spPr>
          <a:xfrm>
            <a:off x="3068320" y="2352063"/>
            <a:ext cx="8514080" cy="5582873"/>
          </a:xfrm>
          <a:prstGeom prst="rect">
            <a:avLst/>
          </a:prstGeom>
        </p:spPr>
        <p:txBody>
          <a:bodyPr/>
          <a:lstStyle>
            <a:lvl1pPr>
              <a:defRPr sz="2000">
                <a:latin typeface="Lato" panose="020F0502020204030203" pitchFamily="34" charset="0"/>
              </a:defRPr>
            </a:lvl1pPr>
          </a:lstStyle>
          <a:p>
            <a:endParaRPr lang="en-ID"/>
          </a:p>
        </p:txBody>
      </p:sp>
      <p:pic>
        <p:nvPicPr>
          <p:cNvPr id="4" name="Picture 3">
            <a:extLst>
              <a:ext uri="{FF2B5EF4-FFF2-40B4-BE49-F238E27FC236}">
                <a16:creationId xmlns:a16="http://schemas.microsoft.com/office/drawing/2014/main" id="{9901948F-1736-D340-94AC-BCB42A6D6EE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5" name="Straight Connector 4">
            <a:extLst>
              <a:ext uri="{FF2B5EF4-FFF2-40B4-BE49-F238E27FC236}">
                <a16:creationId xmlns:a16="http://schemas.microsoft.com/office/drawing/2014/main" id="{1248D0D7-D1A3-2045-A64D-2D98E4E7B335}"/>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9470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87C3BEA-14A0-487F-9855-CA5F853DE5D9}"/>
              </a:ext>
            </a:extLst>
          </p:cNvPr>
          <p:cNvSpPr>
            <a:spLocks noGrp="1"/>
          </p:cNvSpPr>
          <p:nvPr>
            <p:ph type="pic" sz="quarter" idx="17"/>
          </p:nvPr>
        </p:nvSpPr>
        <p:spPr>
          <a:xfrm>
            <a:off x="9144000" y="1447848"/>
            <a:ext cx="2987040" cy="2908338"/>
          </a:xfrm>
          <a:prstGeom prst="rect">
            <a:avLst/>
          </a:prstGeom>
        </p:spPr>
        <p:txBody>
          <a:bodyPr/>
          <a:lstStyle>
            <a:lvl1pPr>
              <a:defRPr sz="2000">
                <a:latin typeface="Lato" panose="020F0502020204030203" pitchFamily="34" charset="0"/>
              </a:defRPr>
            </a:lvl1pPr>
          </a:lstStyle>
          <a:p>
            <a:endParaRPr lang="en-ID"/>
          </a:p>
        </p:txBody>
      </p:sp>
      <p:sp>
        <p:nvSpPr>
          <p:cNvPr id="4" name="Picture Placeholder 2">
            <a:extLst>
              <a:ext uri="{FF2B5EF4-FFF2-40B4-BE49-F238E27FC236}">
                <a16:creationId xmlns:a16="http://schemas.microsoft.com/office/drawing/2014/main" id="{6A057EC5-7757-4A68-8BAD-573E8E0920CD}"/>
              </a:ext>
            </a:extLst>
          </p:cNvPr>
          <p:cNvSpPr>
            <a:spLocks noGrp="1"/>
          </p:cNvSpPr>
          <p:nvPr>
            <p:ph type="pic" sz="quarter" idx="18"/>
          </p:nvPr>
        </p:nvSpPr>
        <p:spPr>
          <a:xfrm>
            <a:off x="9144000" y="5930815"/>
            <a:ext cx="2987040" cy="2908338"/>
          </a:xfrm>
          <a:prstGeom prst="rect">
            <a:avLst/>
          </a:prstGeom>
        </p:spPr>
        <p:txBody>
          <a:bodyPr/>
          <a:lstStyle>
            <a:lvl1pPr>
              <a:defRPr sz="2000">
                <a:latin typeface="Lato" panose="020F0502020204030203" pitchFamily="34" charset="0"/>
              </a:defRPr>
            </a:lvl1pPr>
          </a:lstStyle>
          <a:p>
            <a:endParaRPr lang="en-ID"/>
          </a:p>
        </p:txBody>
      </p:sp>
      <p:pic>
        <p:nvPicPr>
          <p:cNvPr id="5" name="Picture 4">
            <a:extLst>
              <a:ext uri="{FF2B5EF4-FFF2-40B4-BE49-F238E27FC236}">
                <a16:creationId xmlns:a16="http://schemas.microsoft.com/office/drawing/2014/main" id="{D4599B0D-1365-554C-BFAE-EFB7051308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6" name="Straight Connector 5">
            <a:extLst>
              <a:ext uri="{FF2B5EF4-FFF2-40B4-BE49-F238E27FC236}">
                <a16:creationId xmlns:a16="http://schemas.microsoft.com/office/drawing/2014/main" id="{8A6FBE27-6D82-8A41-B493-B77D29274967}"/>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8163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4337E3D-1451-485A-ACAE-06DDEB018B2D}"/>
              </a:ext>
            </a:extLst>
          </p:cNvPr>
          <p:cNvSpPr>
            <a:spLocks noGrp="1"/>
          </p:cNvSpPr>
          <p:nvPr>
            <p:ph type="pic" sz="quarter" idx="17"/>
          </p:nvPr>
        </p:nvSpPr>
        <p:spPr>
          <a:xfrm>
            <a:off x="3982720" y="4502131"/>
            <a:ext cx="6482080" cy="2908338"/>
          </a:xfrm>
          <a:prstGeom prst="rect">
            <a:avLst/>
          </a:prstGeom>
        </p:spPr>
        <p:txBody>
          <a:bodyPr/>
          <a:lstStyle>
            <a:lvl1pPr>
              <a:defRPr sz="2000">
                <a:latin typeface="Lato" panose="020F0502020204030203" pitchFamily="34" charset="0"/>
              </a:defRPr>
            </a:lvl1pPr>
          </a:lstStyle>
          <a:p>
            <a:endParaRPr lang="en-ID"/>
          </a:p>
        </p:txBody>
      </p:sp>
      <p:sp>
        <p:nvSpPr>
          <p:cNvPr id="4" name="Picture Placeholder 2">
            <a:extLst>
              <a:ext uri="{FF2B5EF4-FFF2-40B4-BE49-F238E27FC236}">
                <a16:creationId xmlns:a16="http://schemas.microsoft.com/office/drawing/2014/main" id="{45A84993-18DD-4DA0-B6BE-C110C35E3F13}"/>
              </a:ext>
            </a:extLst>
          </p:cNvPr>
          <p:cNvSpPr>
            <a:spLocks noGrp="1"/>
          </p:cNvSpPr>
          <p:nvPr>
            <p:ph type="pic" sz="quarter" idx="18"/>
          </p:nvPr>
        </p:nvSpPr>
        <p:spPr>
          <a:xfrm>
            <a:off x="8554720" y="3047962"/>
            <a:ext cx="6482080" cy="2908338"/>
          </a:xfrm>
          <a:prstGeom prst="rect">
            <a:avLst/>
          </a:prstGeom>
        </p:spPr>
        <p:txBody>
          <a:bodyPr/>
          <a:lstStyle>
            <a:lvl1pPr>
              <a:defRPr sz="2000">
                <a:latin typeface="Lato" panose="020F0502020204030203" pitchFamily="34" charset="0"/>
              </a:defRPr>
            </a:lvl1pPr>
          </a:lstStyle>
          <a:p>
            <a:endParaRPr lang="en-ID"/>
          </a:p>
        </p:txBody>
      </p:sp>
      <p:pic>
        <p:nvPicPr>
          <p:cNvPr id="5" name="Picture 4">
            <a:extLst>
              <a:ext uri="{FF2B5EF4-FFF2-40B4-BE49-F238E27FC236}">
                <a16:creationId xmlns:a16="http://schemas.microsoft.com/office/drawing/2014/main" id="{6B2AC2D2-3F4B-5643-8C91-0AFDDF995E9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6" name="Straight Connector 5">
            <a:extLst>
              <a:ext uri="{FF2B5EF4-FFF2-40B4-BE49-F238E27FC236}">
                <a16:creationId xmlns:a16="http://schemas.microsoft.com/office/drawing/2014/main" id="{F5078C54-A0E4-BB47-B766-C95384805756}"/>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6622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D59DA0A5-32EB-426B-B91E-EE46CB610A82}"/>
              </a:ext>
            </a:extLst>
          </p:cNvPr>
          <p:cNvSpPr>
            <a:spLocks noGrp="1"/>
          </p:cNvSpPr>
          <p:nvPr>
            <p:ph type="pic" sz="quarter" idx="11"/>
          </p:nvPr>
        </p:nvSpPr>
        <p:spPr>
          <a:xfrm>
            <a:off x="7772400" y="1432560"/>
            <a:ext cx="2743200" cy="3085807"/>
          </a:xfrm>
          <a:prstGeom prst="rect">
            <a:avLst/>
          </a:prstGeom>
        </p:spPr>
        <p:txBody>
          <a:bodyPr/>
          <a:lstStyle>
            <a:lvl1pPr>
              <a:defRPr sz="2000">
                <a:latin typeface="Lato" panose="020F0502020204030203" pitchFamily="34" charset="0"/>
              </a:defRPr>
            </a:lvl1pPr>
          </a:lstStyle>
          <a:p>
            <a:endParaRPr lang="en-ID"/>
          </a:p>
        </p:txBody>
      </p:sp>
      <p:pic>
        <p:nvPicPr>
          <p:cNvPr id="3" name="Picture 2">
            <a:extLst>
              <a:ext uri="{FF2B5EF4-FFF2-40B4-BE49-F238E27FC236}">
                <a16:creationId xmlns:a16="http://schemas.microsoft.com/office/drawing/2014/main" id="{4A385815-FD9C-094D-904C-C4C8DDEA339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5" name="Straight Connector 4">
            <a:extLst>
              <a:ext uri="{FF2B5EF4-FFF2-40B4-BE49-F238E27FC236}">
                <a16:creationId xmlns:a16="http://schemas.microsoft.com/office/drawing/2014/main" id="{177E0EC7-1602-1946-A60E-B1CEA3805DE9}"/>
              </a:ext>
            </a:extLst>
          </p:cNvPr>
          <p:cNvCxnSpPr/>
          <p:nvPr userDrawn="1"/>
        </p:nvCxnSpPr>
        <p:spPr>
          <a:xfrm>
            <a:off x="15703062" y="9636369"/>
            <a:ext cx="0" cy="476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1F445BD-95DD-5E4D-B784-B0F3FE7EA6CE}"/>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2641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50D10E3-220A-4FAB-868B-91A756EEA4B4}"/>
              </a:ext>
            </a:extLst>
          </p:cNvPr>
          <p:cNvSpPr>
            <a:spLocks noGrp="1"/>
          </p:cNvSpPr>
          <p:nvPr>
            <p:ph type="pic" sz="quarter" idx="17"/>
          </p:nvPr>
        </p:nvSpPr>
        <p:spPr>
          <a:xfrm>
            <a:off x="7650480" y="3689331"/>
            <a:ext cx="2987040" cy="2908338"/>
          </a:xfrm>
          <a:prstGeom prst="rect">
            <a:avLst/>
          </a:prstGeom>
        </p:spPr>
        <p:txBody>
          <a:bodyPr/>
          <a:lstStyle>
            <a:lvl1pPr>
              <a:defRPr sz="2000">
                <a:latin typeface="Lato" panose="020F0502020204030203" pitchFamily="34" charset="0"/>
              </a:defRPr>
            </a:lvl1pPr>
          </a:lstStyle>
          <a:p>
            <a:endParaRPr lang="en-ID"/>
          </a:p>
        </p:txBody>
      </p:sp>
      <p:sp>
        <p:nvSpPr>
          <p:cNvPr id="4" name="Picture Placeholder 2">
            <a:extLst>
              <a:ext uri="{FF2B5EF4-FFF2-40B4-BE49-F238E27FC236}">
                <a16:creationId xmlns:a16="http://schemas.microsoft.com/office/drawing/2014/main" id="{8230BA05-511A-42E6-9CB5-8118E44D922D}"/>
              </a:ext>
            </a:extLst>
          </p:cNvPr>
          <p:cNvSpPr>
            <a:spLocks noGrp="1"/>
          </p:cNvSpPr>
          <p:nvPr>
            <p:ph type="pic" sz="quarter" idx="18"/>
          </p:nvPr>
        </p:nvSpPr>
        <p:spPr>
          <a:xfrm>
            <a:off x="10861040" y="3689331"/>
            <a:ext cx="2987040" cy="2908338"/>
          </a:xfrm>
          <a:prstGeom prst="rect">
            <a:avLst/>
          </a:prstGeom>
        </p:spPr>
        <p:txBody>
          <a:bodyPr/>
          <a:lstStyle>
            <a:lvl1pPr>
              <a:defRPr sz="2000">
                <a:latin typeface="Lato" panose="020F0502020204030203" pitchFamily="34" charset="0"/>
              </a:defRPr>
            </a:lvl1pPr>
          </a:lstStyle>
          <a:p>
            <a:endParaRPr lang="en-ID"/>
          </a:p>
        </p:txBody>
      </p:sp>
      <p:sp>
        <p:nvSpPr>
          <p:cNvPr id="5" name="Picture Placeholder 2">
            <a:extLst>
              <a:ext uri="{FF2B5EF4-FFF2-40B4-BE49-F238E27FC236}">
                <a16:creationId xmlns:a16="http://schemas.microsoft.com/office/drawing/2014/main" id="{221365D6-DB3E-4B79-8421-8C3427B2653F}"/>
              </a:ext>
            </a:extLst>
          </p:cNvPr>
          <p:cNvSpPr>
            <a:spLocks noGrp="1"/>
          </p:cNvSpPr>
          <p:nvPr>
            <p:ph type="pic" sz="quarter" idx="19"/>
          </p:nvPr>
        </p:nvSpPr>
        <p:spPr>
          <a:xfrm>
            <a:off x="14071600" y="3689331"/>
            <a:ext cx="2987040" cy="2908338"/>
          </a:xfrm>
          <a:prstGeom prst="rect">
            <a:avLst/>
          </a:prstGeom>
        </p:spPr>
        <p:txBody>
          <a:bodyPr/>
          <a:lstStyle>
            <a:lvl1pPr>
              <a:defRPr sz="2000">
                <a:latin typeface="Lato" panose="020F0502020204030203" pitchFamily="34" charset="0"/>
              </a:defRPr>
            </a:lvl1pPr>
          </a:lstStyle>
          <a:p>
            <a:endParaRPr lang="en-ID"/>
          </a:p>
        </p:txBody>
      </p:sp>
      <p:sp>
        <p:nvSpPr>
          <p:cNvPr id="7" name="Picture Placeholder 2">
            <a:extLst>
              <a:ext uri="{FF2B5EF4-FFF2-40B4-BE49-F238E27FC236}">
                <a16:creationId xmlns:a16="http://schemas.microsoft.com/office/drawing/2014/main" id="{C8C40AD7-AB25-4003-B629-0DFD7C82D6DD}"/>
              </a:ext>
            </a:extLst>
          </p:cNvPr>
          <p:cNvSpPr>
            <a:spLocks noGrp="1"/>
          </p:cNvSpPr>
          <p:nvPr>
            <p:ph type="pic" sz="quarter" idx="21"/>
          </p:nvPr>
        </p:nvSpPr>
        <p:spPr>
          <a:xfrm>
            <a:off x="1229360" y="3689331"/>
            <a:ext cx="2987040" cy="2908338"/>
          </a:xfrm>
          <a:prstGeom prst="rect">
            <a:avLst/>
          </a:prstGeom>
        </p:spPr>
        <p:txBody>
          <a:bodyPr/>
          <a:lstStyle>
            <a:lvl1pPr>
              <a:defRPr sz="2000">
                <a:latin typeface="Lato" panose="020F0502020204030203" pitchFamily="34" charset="0"/>
              </a:defRPr>
            </a:lvl1pPr>
          </a:lstStyle>
          <a:p>
            <a:endParaRPr lang="en-ID"/>
          </a:p>
        </p:txBody>
      </p:sp>
      <p:sp>
        <p:nvSpPr>
          <p:cNvPr id="8" name="Picture Placeholder 2">
            <a:extLst>
              <a:ext uri="{FF2B5EF4-FFF2-40B4-BE49-F238E27FC236}">
                <a16:creationId xmlns:a16="http://schemas.microsoft.com/office/drawing/2014/main" id="{88344518-1831-4ACA-BC96-844DC5EA6424}"/>
              </a:ext>
            </a:extLst>
          </p:cNvPr>
          <p:cNvSpPr>
            <a:spLocks noGrp="1"/>
          </p:cNvSpPr>
          <p:nvPr>
            <p:ph type="pic" sz="quarter" idx="22"/>
          </p:nvPr>
        </p:nvSpPr>
        <p:spPr>
          <a:xfrm>
            <a:off x="4439920" y="5166360"/>
            <a:ext cx="2987040" cy="2908338"/>
          </a:xfrm>
          <a:prstGeom prst="rect">
            <a:avLst/>
          </a:prstGeom>
        </p:spPr>
        <p:txBody>
          <a:bodyPr/>
          <a:lstStyle>
            <a:lvl1pPr>
              <a:defRPr sz="2000">
                <a:latin typeface="Lato" panose="020F0502020204030203" pitchFamily="34" charset="0"/>
              </a:defRPr>
            </a:lvl1pPr>
          </a:lstStyle>
          <a:p>
            <a:endParaRPr lang="en-ID"/>
          </a:p>
        </p:txBody>
      </p:sp>
      <p:pic>
        <p:nvPicPr>
          <p:cNvPr id="9" name="Picture 8">
            <a:extLst>
              <a:ext uri="{FF2B5EF4-FFF2-40B4-BE49-F238E27FC236}">
                <a16:creationId xmlns:a16="http://schemas.microsoft.com/office/drawing/2014/main" id="{B59D002F-7783-DC47-8369-32A521976C0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10" name="Straight Connector 9">
            <a:extLst>
              <a:ext uri="{FF2B5EF4-FFF2-40B4-BE49-F238E27FC236}">
                <a16:creationId xmlns:a16="http://schemas.microsoft.com/office/drawing/2014/main" id="{BBFE1559-3BB3-9A45-8097-80D09D236576}"/>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1244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64CD2-56E8-194D-844B-32670CB5AE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3" name="Straight Connector 2">
            <a:extLst>
              <a:ext uri="{FF2B5EF4-FFF2-40B4-BE49-F238E27FC236}">
                <a16:creationId xmlns:a16="http://schemas.microsoft.com/office/drawing/2014/main" id="{FDCBDEED-5520-D543-880A-31C85350E0F0}"/>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1564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DFE6FA8-0049-4B63-AEC5-80D06905E258}"/>
              </a:ext>
            </a:extLst>
          </p:cNvPr>
          <p:cNvSpPr>
            <a:spLocks noGrp="1"/>
          </p:cNvSpPr>
          <p:nvPr>
            <p:ph type="pic" sz="quarter" idx="17"/>
          </p:nvPr>
        </p:nvSpPr>
        <p:spPr>
          <a:xfrm>
            <a:off x="5517908" y="1612948"/>
            <a:ext cx="3626092" cy="3530552"/>
          </a:xfrm>
          <a:prstGeom prst="rect">
            <a:avLst/>
          </a:prstGeom>
        </p:spPr>
        <p:txBody>
          <a:bodyPr/>
          <a:lstStyle>
            <a:lvl1pPr>
              <a:defRPr sz="2000">
                <a:latin typeface="Lato" panose="020F0502020204030203" pitchFamily="34" charset="0"/>
              </a:defRPr>
            </a:lvl1pPr>
          </a:lstStyle>
          <a:p>
            <a:endParaRPr lang="en-ID"/>
          </a:p>
        </p:txBody>
      </p:sp>
      <p:sp>
        <p:nvSpPr>
          <p:cNvPr id="4" name="Picture Placeholder 2">
            <a:extLst>
              <a:ext uri="{FF2B5EF4-FFF2-40B4-BE49-F238E27FC236}">
                <a16:creationId xmlns:a16="http://schemas.microsoft.com/office/drawing/2014/main" id="{F7198ED6-FD6D-48AA-B50B-CCA077769C1F}"/>
              </a:ext>
            </a:extLst>
          </p:cNvPr>
          <p:cNvSpPr>
            <a:spLocks noGrp="1"/>
          </p:cNvSpPr>
          <p:nvPr>
            <p:ph type="pic" sz="quarter" idx="18"/>
          </p:nvPr>
        </p:nvSpPr>
        <p:spPr>
          <a:xfrm>
            <a:off x="1891816" y="5143500"/>
            <a:ext cx="3626092" cy="3530552"/>
          </a:xfrm>
          <a:prstGeom prst="rect">
            <a:avLst/>
          </a:prstGeom>
        </p:spPr>
        <p:txBody>
          <a:bodyPr/>
          <a:lstStyle>
            <a:lvl1pPr>
              <a:defRPr sz="2000">
                <a:latin typeface="Lato" panose="020F0502020204030203" pitchFamily="34" charset="0"/>
              </a:defRPr>
            </a:lvl1pPr>
          </a:lstStyle>
          <a:p>
            <a:endParaRPr lang="en-ID"/>
          </a:p>
        </p:txBody>
      </p:sp>
      <p:pic>
        <p:nvPicPr>
          <p:cNvPr id="5" name="Picture 4">
            <a:extLst>
              <a:ext uri="{FF2B5EF4-FFF2-40B4-BE49-F238E27FC236}">
                <a16:creationId xmlns:a16="http://schemas.microsoft.com/office/drawing/2014/main" id="{2A9A9083-BB72-B247-86AC-9785AF0ACFA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6" name="Straight Connector 5">
            <a:extLst>
              <a:ext uri="{FF2B5EF4-FFF2-40B4-BE49-F238E27FC236}">
                <a16:creationId xmlns:a16="http://schemas.microsoft.com/office/drawing/2014/main" id="{EC46FEBD-4042-6840-9384-59A6E4C648E7}"/>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8321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DDBB64B-9EF3-483C-BDF9-2848871FA84E}"/>
              </a:ext>
            </a:extLst>
          </p:cNvPr>
          <p:cNvSpPr>
            <a:spLocks noGrp="1"/>
          </p:cNvSpPr>
          <p:nvPr>
            <p:ph type="pic" sz="quarter" idx="17"/>
          </p:nvPr>
        </p:nvSpPr>
        <p:spPr>
          <a:xfrm>
            <a:off x="15077440" y="2542552"/>
            <a:ext cx="2926080" cy="5201896"/>
          </a:xfrm>
          <a:prstGeom prst="rect">
            <a:avLst/>
          </a:prstGeom>
        </p:spPr>
        <p:txBody>
          <a:bodyPr/>
          <a:lstStyle>
            <a:lvl1pPr>
              <a:defRPr sz="2000">
                <a:latin typeface="Lato" panose="020F0502020204030203" pitchFamily="34" charset="0"/>
              </a:defRPr>
            </a:lvl1pPr>
          </a:lstStyle>
          <a:p>
            <a:endParaRPr lang="en-ID"/>
          </a:p>
        </p:txBody>
      </p:sp>
      <p:sp>
        <p:nvSpPr>
          <p:cNvPr id="4" name="Picture Placeholder 2">
            <a:extLst>
              <a:ext uri="{FF2B5EF4-FFF2-40B4-BE49-F238E27FC236}">
                <a16:creationId xmlns:a16="http://schemas.microsoft.com/office/drawing/2014/main" id="{38080D56-5CDE-4E4C-95AF-A4FB0BA40C9C}"/>
              </a:ext>
            </a:extLst>
          </p:cNvPr>
          <p:cNvSpPr>
            <a:spLocks noGrp="1"/>
          </p:cNvSpPr>
          <p:nvPr>
            <p:ph type="pic" sz="quarter" idx="18"/>
          </p:nvPr>
        </p:nvSpPr>
        <p:spPr>
          <a:xfrm>
            <a:off x="11927840" y="2542552"/>
            <a:ext cx="2926080" cy="5201896"/>
          </a:xfrm>
          <a:prstGeom prst="rect">
            <a:avLst/>
          </a:prstGeom>
        </p:spPr>
        <p:txBody>
          <a:bodyPr/>
          <a:lstStyle>
            <a:lvl1pPr>
              <a:defRPr sz="2000">
                <a:latin typeface="Lato" panose="020F0502020204030203" pitchFamily="34" charset="0"/>
              </a:defRPr>
            </a:lvl1pPr>
          </a:lstStyle>
          <a:p>
            <a:endParaRPr lang="en-ID"/>
          </a:p>
        </p:txBody>
      </p:sp>
      <p:sp>
        <p:nvSpPr>
          <p:cNvPr id="5" name="Picture Placeholder 2">
            <a:extLst>
              <a:ext uri="{FF2B5EF4-FFF2-40B4-BE49-F238E27FC236}">
                <a16:creationId xmlns:a16="http://schemas.microsoft.com/office/drawing/2014/main" id="{71BD5256-9172-4503-A98E-3EF4BD719600}"/>
              </a:ext>
            </a:extLst>
          </p:cNvPr>
          <p:cNvSpPr>
            <a:spLocks noGrp="1"/>
          </p:cNvSpPr>
          <p:nvPr>
            <p:ph type="pic" sz="quarter" idx="19"/>
          </p:nvPr>
        </p:nvSpPr>
        <p:spPr>
          <a:xfrm>
            <a:off x="8778240" y="2542552"/>
            <a:ext cx="2926080" cy="5201896"/>
          </a:xfrm>
          <a:prstGeom prst="rect">
            <a:avLst/>
          </a:prstGeom>
        </p:spPr>
        <p:txBody>
          <a:bodyPr/>
          <a:lstStyle>
            <a:lvl1pPr>
              <a:defRPr sz="2000">
                <a:latin typeface="Lato" panose="020F0502020204030203" pitchFamily="34" charset="0"/>
              </a:defRPr>
            </a:lvl1pPr>
          </a:lstStyle>
          <a:p>
            <a:endParaRPr lang="en-ID"/>
          </a:p>
        </p:txBody>
      </p:sp>
      <p:sp>
        <p:nvSpPr>
          <p:cNvPr id="6" name="Picture Placeholder 2">
            <a:extLst>
              <a:ext uri="{FF2B5EF4-FFF2-40B4-BE49-F238E27FC236}">
                <a16:creationId xmlns:a16="http://schemas.microsoft.com/office/drawing/2014/main" id="{F2CFC33A-920A-4EC6-9A49-74B44BB5533F}"/>
              </a:ext>
            </a:extLst>
          </p:cNvPr>
          <p:cNvSpPr>
            <a:spLocks noGrp="1"/>
          </p:cNvSpPr>
          <p:nvPr>
            <p:ph type="pic" sz="quarter" idx="20"/>
          </p:nvPr>
        </p:nvSpPr>
        <p:spPr>
          <a:xfrm>
            <a:off x="5628640" y="2542552"/>
            <a:ext cx="2926080" cy="5201896"/>
          </a:xfrm>
          <a:prstGeom prst="rect">
            <a:avLst/>
          </a:prstGeom>
        </p:spPr>
        <p:txBody>
          <a:bodyPr/>
          <a:lstStyle>
            <a:lvl1pPr>
              <a:defRPr sz="2000">
                <a:latin typeface="Lato" panose="020F0502020204030203" pitchFamily="34" charset="0"/>
              </a:defRPr>
            </a:lvl1pPr>
          </a:lstStyle>
          <a:p>
            <a:endParaRPr lang="en-ID"/>
          </a:p>
        </p:txBody>
      </p:sp>
      <p:pic>
        <p:nvPicPr>
          <p:cNvPr id="7" name="Picture 6">
            <a:extLst>
              <a:ext uri="{FF2B5EF4-FFF2-40B4-BE49-F238E27FC236}">
                <a16:creationId xmlns:a16="http://schemas.microsoft.com/office/drawing/2014/main" id="{DAFA4849-B4E7-2E46-867A-AB6B86A70A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8" name="Straight Connector 7">
            <a:extLst>
              <a:ext uri="{FF2B5EF4-FFF2-40B4-BE49-F238E27FC236}">
                <a16:creationId xmlns:a16="http://schemas.microsoft.com/office/drawing/2014/main" id="{E1B54FBB-F674-294B-BF91-7ECC10970388}"/>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7600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F2E8529-AA6E-43C4-AF78-EE2869C15DE0}"/>
              </a:ext>
            </a:extLst>
          </p:cNvPr>
          <p:cNvSpPr>
            <a:spLocks noGrp="1"/>
          </p:cNvSpPr>
          <p:nvPr>
            <p:ph type="pic" sz="quarter" idx="18"/>
          </p:nvPr>
        </p:nvSpPr>
        <p:spPr>
          <a:xfrm>
            <a:off x="365760" y="3291735"/>
            <a:ext cx="5110480" cy="3703529"/>
          </a:xfrm>
          <a:prstGeom prst="rect">
            <a:avLst/>
          </a:prstGeom>
        </p:spPr>
        <p:txBody>
          <a:bodyPr/>
          <a:lstStyle>
            <a:lvl1pPr>
              <a:defRPr sz="2000">
                <a:latin typeface="Lato" panose="020F0502020204030203" pitchFamily="34" charset="0"/>
              </a:defRPr>
            </a:lvl1pPr>
          </a:lstStyle>
          <a:p>
            <a:endParaRPr lang="en-ID"/>
          </a:p>
        </p:txBody>
      </p:sp>
      <p:sp>
        <p:nvSpPr>
          <p:cNvPr id="5" name="Picture Placeholder 2">
            <a:extLst>
              <a:ext uri="{FF2B5EF4-FFF2-40B4-BE49-F238E27FC236}">
                <a16:creationId xmlns:a16="http://schemas.microsoft.com/office/drawing/2014/main" id="{E4C80B84-8FCC-46AE-8E65-F41807155172}"/>
              </a:ext>
            </a:extLst>
          </p:cNvPr>
          <p:cNvSpPr>
            <a:spLocks noGrp="1"/>
          </p:cNvSpPr>
          <p:nvPr>
            <p:ph type="pic" sz="quarter" idx="20"/>
          </p:nvPr>
        </p:nvSpPr>
        <p:spPr>
          <a:xfrm>
            <a:off x="12811760" y="3291735"/>
            <a:ext cx="5110480" cy="3703529"/>
          </a:xfrm>
          <a:prstGeom prst="rect">
            <a:avLst/>
          </a:prstGeom>
        </p:spPr>
        <p:txBody>
          <a:bodyPr/>
          <a:lstStyle>
            <a:lvl1pPr>
              <a:defRPr sz="2000">
                <a:latin typeface="Lato" panose="020F0502020204030203" pitchFamily="34" charset="0"/>
              </a:defRPr>
            </a:lvl1pPr>
          </a:lstStyle>
          <a:p>
            <a:endParaRPr lang="en-ID"/>
          </a:p>
        </p:txBody>
      </p:sp>
      <p:pic>
        <p:nvPicPr>
          <p:cNvPr id="4" name="Picture 3">
            <a:extLst>
              <a:ext uri="{FF2B5EF4-FFF2-40B4-BE49-F238E27FC236}">
                <a16:creationId xmlns:a16="http://schemas.microsoft.com/office/drawing/2014/main" id="{F09F32ED-A62C-5C4D-BBDF-C7F5839608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6" name="Straight Connector 5">
            <a:extLst>
              <a:ext uri="{FF2B5EF4-FFF2-40B4-BE49-F238E27FC236}">
                <a16:creationId xmlns:a16="http://schemas.microsoft.com/office/drawing/2014/main" id="{0CED2C45-60AA-2B4F-B6B4-0E11F1863A38}"/>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037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C64079C-7DAE-454E-B0C0-865885269460}"/>
              </a:ext>
            </a:extLst>
          </p:cNvPr>
          <p:cNvSpPr>
            <a:spLocks noGrp="1"/>
          </p:cNvSpPr>
          <p:nvPr>
            <p:ph type="pic" sz="quarter" idx="18"/>
          </p:nvPr>
        </p:nvSpPr>
        <p:spPr>
          <a:xfrm>
            <a:off x="6588760" y="3291735"/>
            <a:ext cx="5110480" cy="3703529"/>
          </a:xfrm>
          <a:prstGeom prst="rect">
            <a:avLst/>
          </a:prstGeom>
        </p:spPr>
        <p:txBody>
          <a:bodyPr/>
          <a:lstStyle>
            <a:lvl1pPr>
              <a:defRPr sz="2000">
                <a:latin typeface="Lato" panose="020F0502020204030203" pitchFamily="34" charset="0"/>
              </a:defRPr>
            </a:lvl1pPr>
          </a:lstStyle>
          <a:p>
            <a:endParaRPr lang="en-ID"/>
          </a:p>
        </p:txBody>
      </p:sp>
      <p:sp>
        <p:nvSpPr>
          <p:cNvPr id="4" name="Picture Placeholder 2">
            <a:extLst>
              <a:ext uri="{FF2B5EF4-FFF2-40B4-BE49-F238E27FC236}">
                <a16:creationId xmlns:a16="http://schemas.microsoft.com/office/drawing/2014/main" id="{22A2987F-B66E-4517-8013-C582F92CD840}"/>
              </a:ext>
            </a:extLst>
          </p:cNvPr>
          <p:cNvSpPr>
            <a:spLocks noGrp="1"/>
          </p:cNvSpPr>
          <p:nvPr>
            <p:ph type="pic" sz="quarter" idx="19"/>
          </p:nvPr>
        </p:nvSpPr>
        <p:spPr>
          <a:xfrm>
            <a:off x="10937240" y="6238135"/>
            <a:ext cx="3981748" cy="2885545"/>
          </a:xfrm>
          <a:prstGeom prst="rect">
            <a:avLst/>
          </a:prstGeom>
        </p:spPr>
        <p:txBody>
          <a:bodyPr/>
          <a:lstStyle>
            <a:lvl1pPr>
              <a:defRPr sz="2000">
                <a:latin typeface="Lato" panose="020F0502020204030203" pitchFamily="34" charset="0"/>
              </a:defRPr>
            </a:lvl1pPr>
          </a:lstStyle>
          <a:p>
            <a:endParaRPr lang="en-ID"/>
          </a:p>
        </p:txBody>
      </p:sp>
      <p:sp>
        <p:nvSpPr>
          <p:cNvPr id="5" name="Picture Placeholder 2">
            <a:extLst>
              <a:ext uri="{FF2B5EF4-FFF2-40B4-BE49-F238E27FC236}">
                <a16:creationId xmlns:a16="http://schemas.microsoft.com/office/drawing/2014/main" id="{50F40A30-1161-42A4-AD75-8A59AE78590F}"/>
              </a:ext>
            </a:extLst>
          </p:cNvPr>
          <p:cNvSpPr>
            <a:spLocks noGrp="1"/>
          </p:cNvSpPr>
          <p:nvPr>
            <p:ph type="pic" sz="quarter" idx="20"/>
          </p:nvPr>
        </p:nvSpPr>
        <p:spPr>
          <a:xfrm>
            <a:off x="1097280" y="3314595"/>
            <a:ext cx="5110480" cy="3703529"/>
          </a:xfrm>
          <a:prstGeom prst="rect">
            <a:avLst/>
          </a:prstGeom>
        </p:spPr>
        <p:txBody>
          <a:bodyPr/>
          <a:lstStyle>
            <a:lvl1pPr>
              <a:defRPr sz="2000">
                <a:latin typeface="Lato" panose="020F0502020204030203" pitchFamily="34" charset="0"/>
              </a:defRPr>
            </a:lvl1pPr>
          </a:lstStyle>
          <a:p>
            <a:endParaRPr lang="en-ID"/>
          </a:p>
        </p:txBody>
      </p:sp>
      <p:pic>
        <p:nvPicPr>
          <p:cNvPr id="6" name="Picture 5">
            <a:extLst>
              <a:ext uri="{FF2B5EF4-FFF2-40B4-BE49-F238E27FC236}">
                <a16:creationId xmlns:a16="http://schemas.microsoft.com/office/drawing/2014/main" id="{AE1777E0-C518-9D40-B24F-5C34F69BB59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7" name="Straight Connector 6">
            <a:extLst>
              <a:ext uri="{FF2B5EF4-FFF2-40B4-BE49-F238E27FC236}">
                <a16:creationId xmlns:a16="http://schemas.microsoft.com/office/drawing/2014/main" id="{8FD9B68F-A3FD-8D4F-BFDF-DD3380561B29}"/>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8914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93F6F0A-4DED-44C6-A46F-D8E1DCFE0091}"/>
              </a:ext>
            </a:extLst>
          </p:cNvPr>
          <p:cNvSpPr>
            <a:spLocks noGrp="1"/>
          </p:cNvSpPr>
          <p:nvPr>
            <p:ph type="pic" sz="quarter" idx="18"/>
          </p:nvPr>
        </p:nvSpPr>
        <p:spPr>
          <a:xfrm>
            <a:off x="6751320" y="2214775"/>
            <a:ext cx="5110480" cy="3703529"/>
          </a:xfrm>
          <a:prstGeom prst="rect">
            <a:avLst/>
          </a:prstGeom>
        </p:spPr>
        <p:txBody>
          <a:bodyPr/>
          <a:lstStyle>
            <a:lvl1pPr>
              <a:defRPr sz="2000">
                <a:latin typeface="Lato" panose="020F0502020204030203" pitchFamily="34" charset="0"/>
              </a:defRPr>
            </a:lvl1pPr>
          </a:lstStyle>
          <a:p>
            <a:endParaRPr lang="en-ID"/>
          </a:p>
        </p:txBody>
      </p:sp>
      <p:sp>
        <p:nvSpPr>
          <p:cNvPr id="4" name="Picture Placeholder 2">
            <a:extLst>
              <a:ext uri="{FF2B5EF4-FFF2-40B4-BE49-F238E27FC236}">
                <a16:creationId xmlns:a16="http://schemas.microsoft.com/office/drawing/2014/main" id="{886EE664-44D3-4063-84AB-A376BD9468E2}"/>
              </a:ext>
            </a:extLst>
          </p:cNvPr>
          <p:cNvSpPr>
            <a:spLocks noGrp="1"/>
          </p:cNvSpPr>
          <p:nvPr>
            <p:ph type="pic" sz="quarter" idx="19"/>
          </p:nvPr>
        </p:nvSpPr>
        <p:spPr>
          <a:xfrm>
            <a:off x="3967480" y="2214775"/>
            <a:ext cx="2467617" cy="2580745"/>
          </a:xfrm>
          <a:prstGeom prst="rect">
            <a:avLst/>
          </a:prstGeom>
        </p:spPr>
        <p:txBody>
          <a:bodyPr/>
          <a:lstStyle>
            <a:lvl1pPr>
              <a:defRPr sz="2000">
                <a:latin typeface="Lato" panose="020F0502020204030203" pitchFamily="34" charset="0"/>
              </a:defRPr>
            </a:lvl1pPr>
          </a:lstStyle>
          <a:p>
            <a:endParaRPr lang="en-ID"/>
          </a:p>
        </p:txBody>
      </p:sp>
      <p:sp>
        <p:nvSpPr>
          <p:cNvPr id="5" name="Picture Placeholder 2">
            <a:extLst>
              <a:ext uri="{FF2B5EF4-FFF2-40B4-BE49-F238E27FC236}">
                <a16:creationId xmlns:a16="http://schemas.microsoft.com/office/drawing/2014/main" id="{63EBC5EB-0139-4F02-9714-A7512F062591}"/>
              </a:ext>
            </a:extLst>
          </p:cNvPr>
          <p:cNvSpPr>
            <a:spLocks noGrp="1"/>
          </p:cNvSpPr>
          <p:nvPr>
            <p:ph type="pic" sz="quarter" idx="20"/>
          </p:nvPr>
        </p:nvSpPr>
        <p:spPr>
          <a:xfrm>
            <a:off x="426720" y="2214775"/>
            <a:ext cx="3224537" cy="4897225"/>
          </a:xfrm>
          <a:prstGeom prst="rect">
            <a:avLst/>
          </a:prstGeom>
        </p:spPr>
        <p:txBody>
          <a:bodyPr/>
          <a:lstStyle>
            <a:lvl1pPr>
              <a:defRPr sz="2000">
                <a:latin typeface="Lato" panose="020F0502020204030203" pitchFamily="34" charset="0"/>
              </a:defRPr>
            </a:lvl1pPr>
          </a:lstStyle>
          <a:p>
            <a:endParaRPr lang="en-ID"/>
          </a:p>
        </p:txBody>
      </p:sp>
      <p:sp>
        <p:nvSpPr>
          <p:cNvPr id="6" name="Picture Placeholder 2">
            <a:extLst>
              <a:ext uri="{FF2B5EF4-FFF2-40B4-BE49-F238E27FC236}">
                <a16:creationId xmlns:a16="http://schemas.microsoft.com/office/drawing/2014/main" id="{8B849BDE-7938-4054-9317-9B2CF22707ED}"/>
              </a:ext>
            </a:extLst>
          </p:cNvPr>
          <p:cNvSpPr>
            <a:spLocks noGrp="1"/>
          </p:cNvSpPr>
          <p:nvPr>
            <p:ph type="pic" sz="quarter" idx="21"/>
          </p:nvPr>
        </p:nvSpPr>
        <p:spPr>
          <a:xfrm>
            <a:off x="3967480" y="5143500"/>
            <a:ext cx="2467617" cy="3703529"/>
          </a:xfrm>
          <a:prstGeom prst="rect">
            <a:avLst/>
          </a:prstGeom>
        </p:spPr>
        <p:txBody>
          <a:bodyPr/>
          <a:lstStyle>
            <a:lvl1pPr>
              <a:defRPr sz="2000">
                <a:latin typeface="Lato" panose="020F0502020204030203" pitchFamily="34" charset="0"/>
              </a:defRPr>
            </a:lvl1pPr>
          </a:lstStyle>
          <a:p>
            <a:endParaRPr lang="en-ID"/>
          </a:p>
        </p:txBody>
      </p:sp>
      <p:sp>
        <p:nvSpPr>
          <p:cNvPr id="7" name="Picture Placeholder 2">
            <a:extLst>
              <a:ext uri="{FF2B5EF4-FFF2-40B4-BE49-F238E27FC236}">
                <a16:creationId xmlns:a16="http://schemas.microsoft.com/office/drawing/2014/main" id="{9951FC77-68DA-404C-8DBF-BF9A0A8021AF}"/>
              </a:ext>
            </a:extLst>
          </p:cNvPr>
          <p:cNvSpPr>
            <a:spLocks noGrp="1"/>
          </p:cNvSpPr>
          <p:nvPr>
            <p:ph type="pic" sz="quarter" idx="22"/>
          </p:nvPr>
        </p:nvSpPr>
        <p:spPr>
          <a:xfrm>
            <a:off x="6751320" y="6278880"/>
            <a:ext cx="5110480" cy="2568149"/>
          </a:xfrm>
          <a:prstGeom prst="rect">
            <a:avLst/>
          </a:prstGeom>
        </p:spPr>
        <p:txBody>
          <a:bodyPr/>
          <a:lstStyle>
            <a:lvl1pPr>
              <a:defRPr sz="2000">
                <a:latin typeface="Lato" panose="020F0502020204030203" pitchFamily="34" charset="0"/>
              </a:defRPr>
            </a:lvl1pPr>
          </a:lstStyle>
          <a:p>
            <a:endParaRPr lang="en-ID"/>
          </a:p>
        </p:txBody>
      </p:sp>
      <p:pic>
        <p:nvPicPr>
          <p:cNvPr id="8" name="Picture 7">
            <a:extLst>
              <a:ext uri="{FF2B5EF4-FFF2-40B4-BE49-F238E27FC236}">
                <a16:creationId xmlns:a16="http://schemas.microsoft.com/office/drawing/2014/main" id="{C145B250-60AD-034E-A510-F1BCCFD0785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9" name="Straight Connector 8">
            <a:extLst>
              <a:ext uri="{FF2B5EF4-FFF2-40B4-BE49-F238E27FC236}">
                <a16:creationId xmlns:a16="http://schemas.microsoft.com/office/drawing/2014/main" id="{1C9C559E-31FE-CB40-8088-E188ABE06A53}"/>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6644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430B1B-7CF9-194A-8376-33779E4A0D4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3" name="Straight Connector 2">
            <a:extLst>
              <a:ext uri="{FF2B5EF4-FFF2-40B4-BE49-F238E27FC236}">
                <a16:creationId xmlns:a16="http://schemas.microsoft.com/office/drawing/2014/main" id="{5A19C530-6001-2042-B5C5-CF8243F0EF2D}"/>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81232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855D0A-CFF7-5840-8D85-666E85DE75B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3" name="Straight Connector 2">
            <a:extLst>
              <a:ext uri="{FF2B5EF4-FFF2-40B4-BE49-F238E27FC236}">
                <a16:creationId xmlns:a16="http://schemas.microsoft.com/office/drawing/2014/main" id="{9EE01307-066C-CA43-A924-DD94805D40C4}"/>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4753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48309E4B-EFB2-4FE2-A8C5-5D5D87BA5BF2}"/>
              </a:ext>
            </a:extLst>
          </p:cNvPr>
          <p:cNvSpPr>
            <a:spLocks noGrp="1"/>
          </p:cNvSpPr>
          <p:nvPr>
            <p:ph type="pic" sz="quarter" idx="16"/>
          </p:nvPr>
        </p:nvSpPr>
        <p:spPr>
          <a:xfrm>
            <a:off x="7530348" y="1643421"/>
            <a:ext cx="3372443" cy="7000158"/>
          </a:xfrm>
          <a:custGeom>
            <a:avLst/>
            <a:gdLst>
              <a:gd name="connsiteX0" fmla="*/ 486780 w 2920621"/>
              <a:gd name="connsiteY0" fmla="*/ 0 h 5377218"/>
              <a:gd name="connsiteX1" fmla="*/ 2433841 w 2920621"/>
              <a:gd name="connsiteY1" fmla="*/ 0 h 5377218"/>
              <a:gd name="connsiteX2" fmla="*/ 2920621 w 2920621"/>
              <a:gd name="connsiteY2" fmla="*/ 486780 h 5377218"/>
              <a:gd name="connsiteX3" fmla="*/ 2920621 w 2920621"/>
              <a:gd name="connsiteY3" fmla="*/ 4890438 h 5377218"/>
              <a:gd name="connsiteX4" fmla="*/ 2433841 w 2920621"/>
              <a:gd name="connsiteY4" fmla="*/ 5377218 h 5377218"/>
              <a:gd name="connsiteX5" fmla="*/ 486780 w 2920621"/>
              <a:gd name="connsiteY5" fmla="*/ 5377218 h 5377218"/>
              <a:gd name="connsiteX6" fmla="*/ 0 w 2920621"/>
              <a:gd name="connsiteY6" fmla="*/ 4890438 h 5377218"/>
              <a:gd name="connsiteX7" fmla="*/ 0 w 2920621"/>
              <a:gd name="connsiteY7" fmla="*/ 486780 h 5377218"/>
              <a:gd name="connsiteX8" fmla="*/ 486780 w 2920621"/>
              <a:gd name="connsiteY8" fmla="*/ 0 h 537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0621" h="5377218">
                <a:moveTo>
                  <a:pt x="486780" y="0"/>
                </a:moveTo>
                <a:lnTo>
                  <a:pt x="2433841" y="0"/>
                </a:lnTo>
                <a:cubicBezTo>
                  <a:pt x="2702682" y="0"/>
                  <a:pt x="2920621" y="217939"/>
                  <a:pt x="2920621" y="486780"/>
                </a:cubicBezTo>
                <a:lnTo>
                  <a:pt x="2920621" y="4890438"/>
                </a:lnTo>
                <a:cubicBezTo>
                  <a:pt x="2920621" y="5159279"/>
                  <a:pt x="2702682" y="5377218"/>
                  <a:pt x="2433841" y="5377218"/>
                </a:cubicBezTo>
                <a:lnTo>
                  <a:pt x="486780" y="5377218"/>
                </a:lnTo>
                <a:cubicBezTo>
                  <a:pt x="217939" y="5377218"/>
                  <a:pt x="0" y="5159279"/>
                  <a:pt x="0" y="4890438"/>
                </a:cubicBezTo>
                <a:lnTo>
                  <a:pt x="0" y="486780"/>
                </a:lnTo>
                <a:cubicBezTo>
                  <a:pt x="0" y="217939"/>
                  <a:pt x="217939" y="0"/>
                  <a:pt x="486780" y="0"/>
                </a:cubicBezTo>
                <a:close/>
              </a:path>
            </a:pathLst>
          </a:custGeom>
          <a:ln>
            <a:noFill/>
          </a:ln>
        </p:spPr>
        <p:txBody>
          <a:bodyPr wrap="square">
            <a:noAutofit/>
          </a:bodyPr>
          <a:lstStyle>
            <a:lvl1pPr>
              <a:defRPr sz="2000">
                <a:latin typeface="Lato" panose="020F0502020204030203" pitchFamily="34" charset="0"/>
              </a:defRPr>
            </a:lvl1pPr>
          </a:lstStyle>
          <a:p>
            <a:endParaRPr lang="en-ID" dirty="0"/>
          </a:p>
        </p:txBody>
      </p:sp>
      <p:pic>
        <p:nvPicPr>
          <p:cNvPr id="3" name="Picture 2">
            <a:extLst>
              <a:ext uri="{FF2B5EF4-FFF2-40B4-BE49-F238E27FC236}">
                <a16:creationId xmlns:a16="http://schemas.microsoft.com/office/drawing/2014/main" id="{FED1FBAC-CF86-C44F-A2B4-142024CB0CF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5" name="Straight Connector 4">
            <a:extLst>
              <a:ext uri="{FF2B5EF4-FFF2-40B4-BE49-F238E27FC236}">
                <a16:creationId xmlns:a16="http://schemas.microsoft.com/office/drawing/2014/main" id="{A0867F15-2BD5-0A44-8C8A-40F86C72BEEB}"/>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889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9DC44F57-5EA9-418A-8F15-26EA993BD30C}"/>
              </a:ext>
            </a:extLst>
          </p:cNvPr>
          <p:cNvSpPr>
            <a:spLocks noGrp="1"/>
          </p:cNvSpPr>
          <p:nvPr>
            <p:ph type="pic" sz="quarter" idx="10"/>
          </p:nvPr>
        </p:nvSpPr>
        <p:spPr>
          <a:xfrm>
            <a:off x="12578080" y="960120"/>
            <a:ext cx="5080000" cy="8366760"/>
          </a:xfrm>
          <a:prstGeom prst="rect">
            <a:avLst/>
          </a:prstGeom>
        </p:spPr>
        <p:txBody>
          <a:bodyPr/>
          <a:lstStyle>
            <a:lvl1pPr>
              <a:defRPr sz="2000">
                <a:latin typeface="Lato" panose="020F0502020204030203" pitchFamily="34" charset="0"/>
              </a:defRPr>
            </a:lvl1pPr>
          </a:lstStyle>
          <a:p>
            <a:endParaRPr lang="en-ID"/>
          </a:p>
        </p:txBody>
      </p:sp>
      <p:pic>
        <p:nvPicPr>
          <p:cNvPr id="3" name="Picture 2">
            <a:extLst>
              <a:ext uri="{FF2B5EF4-FFF2-40B4-BE49-F238E27FC236}">
                <a16:creationId xmlns:a16="http://schemas.microsoft.com/office/drawing/2014/main" id="{683A3054-4426-224A-8A31-32BA23C8CE8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790984" y="9473373"/>
            <a:ext cx="2057400" cy="639330"/>
          </a:xfrm>
          <a:prstGeom prst="rect">
            <a:avLst/>
          </a:prstGeom>
        </p:spPr>
      </p:pic>
      <p:cxnSp>
        <p:nvCxnSpPr>
          <p:cNvPr id="5" name="Straight Connector 4">
            <a:extLst>
              <a:ext uri="{FF2B5EF4-FFF2-40B4-BE49-F238E27FC236}">
                <a16:creationId xmlns:a16="http://schemas.microsoft.com/office/drawing/2014/main" id="{8149FBA0-1B7B-3D48-9842-6A734553A2D6}"/>
              </a:ext>
            </a:extLst>
          </p:cNvPr>
          <p:cNvCxnSpPr/>
          <p:nvPr userDrawn="1"/>
        </p:nvCxnSpPr>
        <p:spPr>
          <a:xfrm>
            <a:off x="15703062" y="9636369"/>
            <a:ext cx="0" cy="476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D19C12-AF39-2344-8055-6BC5718F270D}"/>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1906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897D707F-4E16-4B82-9F71-DEAB74F36629}"/>
              </a:ext>
            </a:extLst>
          </p:cNvPr>
          <p:cNvSpPr>
            <a:spLocks noGrp="1"/>
          </p:cNvSpPr>
          <p:nvPr>
            <p:ph type="pic" sz="quarter" idx="10"/>
          </p:nvPr>
        </p:nvSpPr>
        <p:spPr>
          <a:xfrm>
            <a:off x="7254875" y="2445729"/>
            <a:ext cx="3738246" cy="4910111"/>
          </a:xfrm>
          <a:prstGeom prst="rect">
            <a:avLst/>
          </a:prstGeom>
        </p:spPr>
        <p:txBody>
          <a:bodyPr/>
          <a:lstStyle>
            <a:lvl1pPr>
              <a:defRPr sz="2000">
                <a:latin typeface="Lato" panose="020F0502020204030203" pitchFamily="34" charset="0"/>
              </a:defRPr>
            </a:lvl1pPr>
          </a:lstStyle>
          <a:p>
            <a:endParaRPr lang="en-ID"/>
          </a:p>
        </p:txBody>
      </p:sp>
      <p:pic>
        <p:nvPicPr>
          <p:cNvPr id="3" name="Picture 2">
            <a:extLst>
              <a:ext uri="{FF2B5EF4-FFF2-40B4-BE49-F238E27FC236}">
                <a16:creationId xmlns:a16="http://schemas.microsoft.com/office/drawing/2014/main" id="{ADEA0FFE-2540-A54B-B85E-6C2E72C0C40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5" name="Straight Connector 4">
            <a:extLst>
              <a:ext uri="{FF2B5EF4-FFF2-40B4-BE49-F238E27FC236}">
                <a16:creationId xmlns:a16="http://schemas.microsoft.com/office/drawing/2014/main" id="{56B1B797-0906-FF42-9BFC-B0EF60ED904D}"/>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1251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2BC02CA2-1CC3-4F25-9860-E7F6D1C4F724}"/>
              </a:ext>
            </a:extLst>
          </p:cNvPr>
          <p:cNvSpPr>
            <a:spLocks noGrp="1"/>
          </p:cNvSpPr>
          <p:nvPr>
            <p:ph type="pic" sz="quarter" idx="10"/>
          </p:nvPr>
        </p:nvSpPr>
        <p:spPr>
          <a:xfrm>
            <a:off x="10648314" y="3278849"/>
            <a:ext cx="5648325" cy="3568991"/>
          </a:xfrm>
          <a:prstGeom prst="rect">
            <a:avLst/>
          </a:prstGeom>
        </p:spPr>
        <p:txBody>
          <a:bodyPr/>
          <a:lstStyle>
            <a:lvl1pPr>
              <a:defRPr sz="2000">
                <a:latin typeface="Lato" panose="020F0502020204030203" pitchFamily="34" charset="0"/>
              </a:defRPr>
            </a:lvl1pPr>
          </a:lstStyle>
          <a:p>
            <a:endParaRPr lang="en-ID"/>
          </a:p>
        </p:txBody>
      </p:sp>
      <p:pic>
        <p:nvPicPr>
          <p:cNvPr id="3" name="Picture 2">
            <a:extLst>
              <a:ext uri="{FF2B5EF4-FFF2-40B4-BE49-F238E27FC236}">
                <a16:creationId xmlns:a16="http://schemas.microsoft.com/office/drawing/2014/main" id="{610A8954-97D5-064E-A571-20FF4D2C839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5" name="Straight Connector 4">
            <a:extLst>
              <a:ext uri="{FF2B5EF4-FFF2-40B4-BE49-F238E27FC236}">
                <a16:creationId xmlns:a16="http://schemas.microsoft.com/office/drawing/2014/main" id="{B1D9A767-47DE-D84B-8CAC-ADE595DC77FD}"/>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6920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C8D21FE5-9675-42C0-9FCF-BBB15BF469D8}"/>
              </a:ext>
            </a:extLst>
          </p:cNvPr>
          <p:cNvSpPr>
            <a:spLocks noGrp="1"/>
          </p:cNvSpPr>
          <p:nvPr>
            <p:ph type="pic" sz="quarter" idx="10"/>
          </p:nvPr>
        </p:nvSpPr>
        <p:spPr>
          <a:xfrm>
            <a:off x="8169275" y="3949409"/>
            <a:ext cx="1929766" cy="2370111"/>
          </a:xfrm>
          <a:prstGeom prst="rect">
            <a:avLst/>
          </a:prstGeom>
        </p:spPr>
        <p:txBody>
          <a:bodyPr/>
          <a:lstStyle>
            <a:lvl1pPr>
              <a:defRPr sz="2000">
                <a:latin typeface="Lato" panose="020F0502020204030203" pitchFamily="34" charset="0"/>
              </a:defRPr>
            </a:lvl1pPr>
          </a:lstStyle>
          <a:p>
            <a:endParaRPr lang="en-ID"/>
          </a:p>
        </p:txBody>
      </p:sp>
      <p:pic>
        <p:nvPicPr>
          <p:cNvPr id="3" name="Picture 2">
            <a:extLst>
              <a:ext uri="{FF2B5EF4-FFF2-40B4-BE49-F238E27FC236}">
                <a16:creationId xmlns:a16="http://schemas.microsoft.com/office/drawing/2014/main" id="{B635C60F-2A1D-5048-ADFC-1B04B974101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5" name="Straight Connector 4">
            <a:extLst>
              <a:ext uri="{FF2B5EF4-FFF2-40B4-BE49-F238E27FC236}">
                <a16:creationId xmlns:a16="http://schemas.microsoft.com/office/drawing/2014/main" id="{EF340D10-D4C8-9D46-ABA6-D6E8D6C263E8}"/>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0217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FA3C5E-12F1-2A48-9BB3-33B51B1C734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3" name="Straight Connector 2">
            <a:extLst>
              <a:ext uri="{FF2B5EF4-FFF2-40B4-BE49-F238E27FC236}">
                <a16:creationId xmlns:a16="http://schemas.microsoft.com/office/drawing/2014/main" id="{1F9847B9-1BA5-064F-B0C0-3DAEBE39A81C}"/>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67141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0014FB-7ED9-4E91-AB59-45C6DC2FD3E7}" type="datetimeFigureOut">
              <a:rPr lang="en-US" smtClean="0"/>
              <a:t>5/28/20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98FD40-2395-444F-9D18-B382AD664D23}" type="slidenum">
              <a:rPr lang="en-US" smtClean="0"/>
              <a:t>‹#›</a:t>
            </a:fld>
            <a:endParaRPr lang="en-US"/>
          </a:p>
        </p:txBody>
      </p:sp>
    </p:spTree>
    <p:extLst>
      <p:ext uri="{BB962C8B-B14F-4D97-AF65-F5344CB8AC3E}">
        <p14:creationId xmlns:p14="http://schemas.microsoft.com/office/powerpoint/2010/main" val="3335439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1828800" y="2171700"/>
            <a:ext cx="15544800" cy="6858000"/>
          </a:xfrm>
        </p:spPr>
        <p:txBody>
          <a:bodyPr vert="horz"/>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extLst>
      <p:ext uri="{BB962C8B-B14F-4D97-AF65-F5344CB8AC3E}">
        <p14:creationId xmlns:p14="http://schemas.microsoft.com/office/powerpoint/2010/main" val="12022470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8288000" cy="10287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useBgFill="1">
        <p:nvSpPr>
          <p:cNvPr id="10" name="Rectangle 9"/>
          <p:cNvSpPr/>
          <p:nvPr/>
        </p:nvSpPr>
        <p:spPr>
          <a:xfrm>
            <a:off x="1961805" y="1901595"/>
            <a:ext cx="14364393" cy="6461925"/>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2171702" y="2117423"/>
            <a:ext cx="13944600" cy="6052155"/>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7703820" y="1901595"/>
            <a:ext cx="2880360" cy="109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7875270" y="1901595"/>
            <a:ext cx="2537460" cy="923901"/>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2443655" y="3367245"/>
            <a:ext cx="13400694" cy="3655848"/>
          </a:xfrm>
        </p:spPr>
        <p:txBody>
          <a:bodyPr tIns="45720" bIns="45720" anchor="ctr">
            <a:normAutofit/>
          </a:bodyPr>
          <a:lstStyle>
            <a:lvl1pPr algn="ctr">
              <a:lnSpc>
                <a:spcPct val="83000"/>
              </a:lnSpc>
              <a:defRPr lang="en-US" sz="10200" b="0" kern="1200" cap="all" spc="-15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2443652" y="7023094"/>
            <a:ext cx="13405269" cy="685802"/>
          </a:xfrm>
        </p:spPr>
        <p:txBody>
          <a:bodyPr>
            <a:normAutofit/>
          </a:bodyPr>
          <a:lstStyle>
            <a:lvl1pPr marL="0" indent="0" algn="ctr">
              <a:spcBef>
                <a:spcPts val="0"/>
              </a:spcBef>
              <a:buNone/>
              <a:defRPr sz="2700" spc="120" baseline="0">
                <a:solidFill>
                  <a:schemeClr val="tx1">
                    <a:lumMod val="95000"/>
                    <a:lumOff val="5000"/>
                  </a:schemeClr>
                </a:solidFill>
              </a:defRPr>
            </a:lvl1pPr>
            <a:lvl2pPr marL="685800" indent="0" algn="ctr">
              <a:buNone/>
              <a:defRPr sz="2400"/>
            </a:lvl2pPr>
            <a:lvl3pPr marL="1371600" indent="0" algn="ctr">
              <a:buNone/>
              <a:defRPr sz="24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20" name="Date Placeholder 19"/>
          <p:cNvSpPr>
            <a:spLocks noGrp="1"/>
          </p:cNvSpPr>
          <p:nvPr>
            <p:ph type="dt" sz="half" idx="10"/>
          </p:nvPr>
        </p:nvSpPr>
        <p:spPr>
          <a:xfrm>
            <a:off x="7978140" y="2011884"/>
            <a:ext cx="2331720" cy="728319"/>
          </a:xfrm>
        </p:spPr>
        <p:txBody>
          <a:bodyPr/>
          <a:lstStyle>
            <a:lvl1pPr algn="ctr">
              <a:defRPr sz="1950" spc="0" baseline="0">
                <a:solidFill>
                  <a:srgbClr val="FFFFFF"/>
                </a:solidFill>
                <a:latin typeface="+mn-lt"/>
              </a:defRPr>
            </a:lvl1pPr>
          </a:lstStyle>
          <a:p>
            <a:fld id="{EA0C0817-A112-4847-8014-A94B7D2A4EA3}" type="datetime1">
              <a:rPr lang="en-US" smtClean="0"/>
              <a:t>5/28/20</a:t>
            </a:fld>
            <a:endParaRPr lang="en-US" dirty="0"/>
          </a:p>
        </p:txBody>
      </p:sp>
      <p:sp>
        <p:nvSpPr>
          <p:cNvPr id="21" name="Footer Placeholder 20"/>
          <p:cNvSpPr>
            <a:spLocks noGrp="1"/>
          </p:cNvSpPr>
          <p:nvPr>
            <p:ph type="ftr" sz="quarter" idx="11"/>
          </p:nvPr>
        </p:nvSpPr>
        <p:spPr>
          <a:xfrm>
            <a:off x="2443651" y="7766112"/>
            <a:ext cx="8595443" cy="3429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12910380" y="7766112"/>
            <a:ext cx="2933970" cy="3429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5874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437154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8288000" cy="10287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useBgFill="1">
        <p:nvSpPr>
          <p:cNvPr id="23" name="Rectangle 22"/>
          <p:cNvSpPr/>
          <p:nvPr/>
        </p:nvSpPr>
        <p:spPr>
          <a:xfrm>
            <a:off x="1961805" y="1901595"/>
            <a:ext cx="14364393" cy="6461925"/>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2171702" y="2117423"/>
            <a:ext cx="13944600" cy="6052155"/>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7703820" y="1901595"/>
            <a:ext cx="2880360" cy="1097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443734" y="3412748"/>
            <a:ext cx="13400532" cy="3610343"/>
          </a:xfrm>
        </p:spPr>
        <p:txBody>
          <a:bodyPr anchor="ctr">
            <a:normAutofit/>
          </a:bodyPr>
          <a:lstStyle>
            <a:lvl1pPr algn="ctr">
              <a:lnSpc>
                <a:spcPct val="83000"/>
              </a:lnSpc>
              <a:defRPr lang="en-US" sz="10200" kern="1200" cap="all" spc="-15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7875270" y="1901595"/>
            <a:ext cx="2537460" cy="923901"/>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2443734" y="7023093"/>
            <a:ext cx="13409676" cy="685800"/>
          </a:xfrm>
        </p:spPr>
        <p:txBody>
          <a:bodyPr anchor="t">
            <a:normAutofit/>
          </a:bodyPr>
          <a:lstStyle>
            <a:lvl1pPr marL="0" indent="0" algn="ctr">
              <a:buNone/>
              <a:tabLst>
                <a:tab pos="3950495" algn="l"/>
              </a:tabLst>
              <a:defRPr sz="2700">
                <a:solidFill>
                  <a:schemeClr val="tx1">
                    <a:lumMod val="95000"/>
                    <a:lumOff val="5000"/>
                  </a:schemeClr>
                </a:solidFill>
                <a:effectLst/>
              </a:defRPr>
            </a:lvl1pPr>
            <a:lvl2pPr marL="685800" indent="0">
              <a:buNone/>
              <a:defRPr sz="24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978140" y="2016754"/>
            <a:ext cx="2331720" cy="748172"/>
          </a:xfrm>
        </p:spPr>
        <p:txBody>
          <a:bodyPr/>
          <a:lstStyle>
            <a:lvl1pPr algn="ctr">
              <a:defRPr lang="en-US" sz="1950" kern="1200" spc="0" baseline="0">
                <a:solidFill>
                  <a:srgbClr val="FFFFFF"/>
                </a:solidFill>
                <a:latin typeface="+mn-lt"/>
                <a:ea typeface="+mn-ea"/>
                <a:cs typeface="+mn-cs"/>
              </a:defRPr>
            </a:lvl1pPr>
          </a:lstStyle>
          <a:p>
            <a:fld id="{D9C646AA-F36E-4540-911D-FFFC0A0EF24A}" type="datetime1">
              <a:rPr lang="en-US" smtClean="0"/>
              <a:t>5/28/20</a:t>
            </a:fld>
            <a:endParaRPr lang="en-US" dirty="0"/>
          </a:p>
        </p:txBody>
      </p:sp>
      <p:sp>
        <p:nvSpPr>
          <p:cNvPr id="5" name="Footer Placeholder 4"/>
          <p:cNvSpPr>
            <a:spLocks noGrp="1"/>
          </p:cNvSpPr>
          <p:nvPr>
            <p:ph type="ftr" sz="quarter" idx="11"/>
          </p:nvPr>
        </p:nvSpPr>
        <p:spPr>
          <a:xfrm>
            <a:off x="2443736" y="7766112"/>
            <a:ext cx="8490201" cy="3429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2906757" y="7766112"/>
            <a:ext cx="2937509" cy="3429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6821685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00200" y="3154680"/>
            <a:ext cx="6995160" cy="5623560"/>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692640" y="3154680"/>
            <a:ext cx="6995160" cy="5623560"/>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3659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D7BE9E1-5CBF-4CAC-8FF5-1E47A54F2903}"/>
              </a:ext>
            </a:extLst>
          </p:cNvPr>
          <p:cNvSpPr>
            <a:spLocks noGrp="1"/>
          </p:cNvSpPr>
          <p:nvPr>
            <p:ph type="pic" sz="quarter" idx="10"/>
          </p:nvPr>
        </p:nvSpPr>
        <p:spPr>
          <a:xfrm>
            <a:off x="629921" y="960120"/>
            <a:ext cx="5080000" cy="8366760"/>
          </a:xfrm>
          <a:prstGeom prst="rect">
            <a:avLst/>
          </a:prstGeom>
        </p:spPr>
        <p:txBody>
          <a:bodyPr/>
          <a:lstStyle>
            <a:lvl1pPr>
              <a:defRPr sz="2000">
                <a:latin typeface="Lato" panose="020F0502020204030203" pitchFamily="34" charset="0"/>
              </a:defRPr>
            </a:lvl1pPr>
          </a:lstStyle>
          <a:p>
            <a:endParaRPr lang="en-ID"/>
          </a:p>
        </p:txBody>
      </p:sp>
      <p:pic>
        <p:nvPicPr>
          <p:cNvPr id="4" name="Picture 3">
            <a:extLst>
              <a:ext uri="{FF2B5EF4-FFF2-40B4-BE49-F238E27FC236}">
                <a16:creationId xmlns:a16="http://schemas.microsoft.com/office/drawing/2014/main" id="{7A8CFC88-6DDF-5C4A-8609-4CBBCB1621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5" name="Straight Connector 4">
            <a:extLst>
              <a:ext uri="{FF2B5EF4-FFF2-40B4-BE49-F238E27FC236}">
                <a16:creationId xmlns:a16="http://schemas.microsoft.com/office/drawing/2014/main" id="{03DC574B-3925-6045-B579-53A45AE0D22B}"/>
              </a:ext>
            </a:extLst>
          </p:cNvPr>
          <p:cNvCxnSpPr/>
          <p:nvPr userDrawn="1"/>
        </p:nvCxnSpPr>
        <p:spPr>
          <a:xfrm>
            <a:off x="15703062" y="9636369"/>
            <a:ext cx="0" cy="476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B27B0D6-DEA9-534E-AD8E-DC64B2F20B91}"/>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8631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604772" y="3111501"/>
            <a:ext cx="6995160" cy="960120"/>
          </a:xfrm>
        </p:spPr>
        <p:txBody>
          <a:bodyPr anchor="ctr">
            <a:normAutofit/>
          </a:bodyPr>
          <a:lstStyle>
            <a:lvl1pPr marL="0" indent="0" algn="l">
              <a:spcBef>
                <a:spcPts val="0"/>
              </a:spcBef>
              <a:buNone/>
              <a:defRPr sz="2850" b="1" i="0">
                <a:solidFill>
                  <a:schemeClr val="tx1"/>
                </a:solidFill>
                <a:latin typeface="+mn-lt"/>
              </a:defRPr>
            </a:lvl1pPr>
            <a:lvl2pPr marL="685800" indent="0">
              <a:buNone/>
              <a:defRPr sz="27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04772" y="4188709"/>
            <a:ext cx="6995160" cy="4745738"/>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88068" y="3111501"/>
            <a:ext cx="6995160" cy="960120"/>
          </a:xfrm>
        </p:spPr>
        <p:txBody>
          <a:bodyPr anchor="ctr">
            <a:normAutofit/>
          </a:bodyPr>
          <a:lstStyle>
            <a:lvl1pPr marL="0" indent="0" algn="l">
              <a:spcBef>
                <a:spcPts val="0"/>
              </a:spcBef>
              <a:buNone/>
              <a:defRPr sz="2850" b="1">
                <a:solidFill>
                  <a:schemeClr val="tx1"/>
                </a:solidFill>
              </a:defRPr>
            </a:lvl1pPr>
            <a:lvl2pPr marL="685800" indent="0">
              <a:buNone/>
              <a:defRPr sz="27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688068" y="4188707"/>
            <a:ext cx="6995160" cy="4746764"/>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5/28/20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423728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5/28/20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484784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5/28/20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746213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12179805" y="356616"/>
            <a:ext cx="5739894" cy="957376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12381990" y="562356"/>
            <a:ext cx="5335524" cy="9162288"/>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687301" y="911088"/>
            <a:ext cx="4742945" cy="2468880"/>
          </a:xfrm>
        </p:spPr>
        <p:txBody>
          <a:bodyPr anchor="b">
            <a:normAutofit/>
          </a:bodyPr>
          <a:lstStyle>
            <a:lvl1pPr algn="l" defTabSz="1371600" rtl="0" eaLnBrk="1" latinLnBrk="0" hangingPunct="1">
              <a:lnSpc>
                <a:spcPct val="100000"/>
              </a:lnSpc>
              <a:spcBef>
                <a:spcPct val="0"/>
              </a:spcBef>
              <a:buNone/>
              <a:defRPr lang="en-US" sz="48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1028700" y="914400"/>
            <a:ext cx="10287000" cy="8001000"/>
          </a:xfrm>
        </p:spPr>
        <p:txBody>
          <a:bodyPr/>
          <a:lstStyle>
            <a:lvl1pPr>
              <a:defRPr sz="285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687301" y="3505200"/>
            <a:ext cx="4742945" cy="5410200"/>
          </a:xfrm>
        </p:spPr>
        <p:txBody>
          <a:bodyPr>
            <a:normAutofit/>
          </a:bodyPr>
          <a:lstStyle>
            <a:lvl1pPr marL="0" indent="0">
              <a:lnSpc>
                <a:spcPct val="110000"/>
              </a:lnSpc>
              <a:spcBef>
                <a:spcPts val="1200"/>
              </a:spcBef>
              <a:buNone/>
              <a:defRPr sz="2700">
                <a:solidFill>
                  <a:schemeClr val="tx1"/>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8" name="Date Placeholder 7"/>
          <p:cNvSpPr>
            <a:spLocks noGrp="1"/>
          </p:cNvSpPr>
          <p:nvPr>
            <p:ph type="dt" sz="half" idx="10"/>
          </p:nvPr>
        </p:nvSpPr>
        <p:spPr>
          <a:xfrm>
            <a:off x="8382000" y="9052560"/>
            <a:ext cx="2933700" cy="548640"/>
          </a:xfrm>
        </p:spPr>
        <p:txBody>
          <a:bodyPr/>
          <a:lstStyle>
            <a:lvl1pPr>
              <a:defRPr>
                <a:solidFill>
                  <a:schemeClr val="tx1">
                    <a:lumMod val="85000"/>
                    <a:lumOff val="15000"/>
                  </a:schemeClr>
                </a:solidFill>
              </a:defRPr>
            </a:lvl1pPr>
          </a:lstStyle>
          <a:p>
            <a:fld id="{7E8D12A6-918A-48BD-8CB9-CA713993B0EA}" type="datetime1">
              <a:rPr lang="en-US" smtClean="0"/>
              <a:t>5/28/20</a:t>
            </a:fld>
            <a:endParaRPr lang="en-US" dirty="0"/>
          </a:p>
        </p:txBody>
      </p:sp>
      <p:sp>
        <p:nvSpPr>
          <p:cNvPr id="9" name="Footer Placeholder 8"/>
          <p:cNvSpPr>
            <a:spLocks noGrp="1"/>
          </p:cNvSpPr>
          <p:nvPr>
            <p:ph type="ftr" sz="quarter" idx="11"/>
          </p:nvPr>
        </p:nvSpPr>
        <p:spPr>
          <a:xfrm>
            <a:off x="1028702" y="9052560"/>
            <a:ext cx="6877050" cy="54864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5595093" y="9052560"/>
            <a:ext cx="1835153" cy="54864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13003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12179805" y="356616"/>
            <a:ext cx="5739894" cy="957376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342899" y="356616"/>
            <a:ext cx="11544302" cy="9573768"/>
          </a:xfrm>
          <a:solidFill>
            <a:schemeClr val="accent1">
              <a:lumMod val="60000"/>
              <a:lumOff val="40000"/>
            </a:schemeClr>
          </a:solidFill>
          <a:ln>
            <a:noFill/>
          </a:ln>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5" name="Date Placeholder 4"/>
          <p:cNvSpPr>
            <a:spLocks noGrp="1"/>
          </p:cNvSpPr>
          <p:nvPr>
            <p:ph type="dt" sz="half" idx="10"/>
          </p:nvPr>
        </p:nvSpPr>
        <p:spPr>
          <a:xfrm>
            <a:off x="8493506" y="9052560"/>
            <a:ext cx="3107945" cy="54864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5/28/20</a:t>
            </a:fld>
            <a:endParaRPr lang="en-US" dirty="0"/>
          </a:p>
        </p:txBody>
      </p:sp>
      <p:sp>
        <p:nvSpPr>
          <p:cNvPr id="6" name="Footer Placeholder 5"/>
          <p:cNvSpPr>
            <a:spLocks noGrp="1"/>
          </p:cNvSpPr>
          <p:nvPr>
            <p:ph type="ftr" sz="quarter" idx="11"/>
          </p:nvPr>
        </p:nvSpPr>
        <p:spPr>
          <a:xfrm>
            <a:off x="918972" y="9052560"/>
            <a:ext cx="6882003" cy="548640"/>
          </a:xfrm>
        </p:spPr>
        <p:txBody>
          <a:bodyPr/>
          <a:lstStyle>
            <a:lvl1pPr marL="0" algn="r" defTabSz="1371600" rtl="0" eaLnBrk="1" latinLnBrk="0" hangingPunct="1">
              <a:defRPr lang="en-US" sz="15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5595092" y="9052560"/>
            <a:ext cx="1837944" cy="54864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12381990" y="562356"/>
            <a:ext cx="5335524" cy="9162288"/>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715875" y="905256"/>
            <a:ext cx="4717161" cy="2468880"/>
          </a:xfrm>
        </p:spPr>
        <p:txBody>
          <a:bodyPr anchor="b">
            <a:noAutofit/>
          </a:bodyPr>
          <a:lstStyle>
            <a:lvl1pPr algn="l">
              <a:lnSpc>
                <a:spcPct val="100000"/>
              </a:lnSpc>
              <a:defRPr sz="48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12715875" y="3579876"/>
            <a:ext cx="4717161" cy="5266944"/>
          </a:xfrm>
        </p:spPr>
        <p:txBody>
          <a:bodyPr>
            <a:normAutofit/>
          </a:bodyPr>
          <a:lstStyle>
            <a:lvl1pPr marL="0" indent="0" algn="l">
              <a:lnSpc>
                <a:spcPct val="110000"/>
              </a:lnSpc>
              <a:spcBef>
                <a:spcPts val="1200"/>
              </a:spcBef>
              <a:buNone/>
              <a:defRPr sz="2700">
                <a:solidFill>
                  <a:schemeClr val="tx1"/>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Tree>
    <p:extLst>
      <p:ext uri="{BB962C8B-B14F-4D97-AF65-F5344CB8AC3E}">
        <p14:creationId xmlns:p14="http://schemas.microsoft.com/office/powerpoint/2010/main" val="3111742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662DDD-36A5-D041-8F25-D7CD8C46015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3" name="Straight Connector 2">
            <a:extLst>
              <a:ext uri="{FF2B5EF4-FFF2-40B4-BE49-F238E27FC236}">
                <a16:creationId xmlns:a16="http://schemas.microsoft.com/office/drawing/2014/main" id="{1E7139DD-B99E-7B46-A2CB-A8679A10D824}"/>
              </a:ext>
            </a:extLst>
          </p:cNvPr>
          <p:cNvCxnSpPr/>
          <p:nvPr userDrawn="1"/>
        </p:nvCxnSpPr>
        <p:spPr>
          <a:xfrm>
            <a:off x="15703062" y="9636369"/>
            <a:ext cx="0" cy="476334"/>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FE65F78-55B7-0C48-BFA2-B8A0810FE627}"/>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046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0109768-FFCF-47C5-A811-47EA9510C70B}"/>
              </a:ext>
            </a:extLst>
          </p:cNvPr>
          <p:cNvSpPr>
            <a:spLocks noGrp="1"/>
          </p:cNvSpPr>
          <p:nvPr>
            <p:ph type="pic" sz="quarter" idx="10"/>
          </p:nvPr>
        </p:nvSpPr>
        <p:spPr>
          <a:xfrm>
            <a:off x="10220960" y="2778760"/>
            <a:ext cx="8067040" cy="4729480"/>
          </a:xfrm>
          <a:prstGeom prst="rect">
            <a:avLst/>
          </a:prstGeom>
        </p:spPr>
        <p:txBody>
          <a:bodyPr/>
          <a:lstStyle>
            <a:lvl1pPr>
              <a:defRPr sz="2000">
                <a:latin typeface="Lato" panose="020F0502020204030203" pitchFamily="34" charset="0"/>
              </a:defRPr>
            </a:lvl1pPr>
          </a:lstStyle>
          <a:p>
            <a:endParaRPr lang="en-ID"/>
          </a:p>
        </p:txBody>
      </p:sp>
      <p:cxnSp>
        <p:nvCxnSpPr>
          <p:cNvPr id="4" name="Straight Connector 3">
            <a:extLst>
              <a:ext uri="{FF2B5EF4-FFF2-40B4-BE49-F238E27FC236}">
                <a16:creationId xmlns:a16="http://schemas.microsoft.com/office/drawing/2014/main" id="{C3E7FD3E-D73D-F146-BAA5-2B8610750CAB}"/>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449032B-9A30-6A45-A424-77C79E08FC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spTree>
    <p:extLst>
      <p:ext uri="{BB962C8B-B14F-4D97-AF65-F5344CB8AC3E}">
        <p14:creationId xmlns:p14="http://schemas.microsoft.com/office/powerpoint/2010/main" val="3832465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84C0337-3D81-4058-9E0E-9AF9071048CF}"/>
              </a:ext>
            </a:extLst>
          </p:cNvPr>
          <p:cNvSpPr>
            <a:spLocks noGrp="1"/>
          </p:cNvSpPr>
          <p:nvPr>
            <p:ph type="pic" sz="quarter" idx="10"/>
          </p:nvPr>
        </p:nvSpPr>
        <p:spPr>
          <a:xfrm>
            <a:off x="0" y="2778760"/>
            <a:ext cx="8067040" cy="4729480"/>
          </a:xfrm>
          <a:prstGeom prst="rect">
            <a:avLst/>
          </a:prstGeom>
        </p:spPr>
        <p:txBody>
          <a:bodyPr/>
          <a:lstStyle>
            <a:lvl1pPr>
              <a:defRPr sz="2000">
                <a:latin typeface="Lato" panose="020F0502020204030203" pitchFamily="34" charset="0"/>
              </a:defRPr>
            </a:lvl1pPr>
          </a:lstStyle>
          <a:p>
            <a:endParaRPr lang="en-ID"/>
          </a:p>
        </p:txBody>
      </p:sp>
      <p:pic>
        <p:nvPicPr>
          <p:cNvPr id="4" name="Picture 3">
            <a:extLst>
              <a:ext uri="{FF2B5EF4-FFF2-40B4-BE49-F238E27FC236}">
                <a16:creationId xmlns:a16="http://schemas.microsoft.com/office/drawing/2014/main" id="{73372832-75F9-3049-9E36-D95CA9C74CB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cxnSp>
        <p:nvCxnSpPr>
          <p:cNvPr id="5" name="Straight Connector 4">
            <a:extLst>
              <a:ext uri="{FF2B5EF4-FFF2-40B4-BE49-F238E27FC236}">
                <a16:creationId xmlns:a16="http://schemas.microsoft.com/office/drawing/2014/main" id="{4E7FC295-B2AA-AE47-A67B-AC8F6EC88471}"/>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7947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6E0DB9A-CF11-440E-9358-93181076E243}"/>
              </a:ext>
            </a:extLst>
          </p:cNvPr>
          <p:cNvSpPr>
            <a:spLocks noGrp="1"/>
          </p:cNvSpPr>
          <p:nvPr>
            <p:ph type="pic" sz="quarter" idx="10"/>
          </p:nvPr>
        </p:nvSpPr>
        <p:spPr>
          <a:xfrm>
            <a:off x="8615680" y="6832600"/>
            <a:ext cx="6502400" cy="3454400"/>
          </a:xfrm>
          <a:prstGeom prst="rect">
            <a:avLst/>
          </a:prstGeom>
        </p:spPr>
        <p:txBody>
          <a:bodyPr/>
          <a:lstStyle>
            <a:lvl1pPr>
              <a:defRPr sz="2000">
                <a:latin typeface="Lato" panose="020F0502020204030203" pitchFamily="34" charset="0"/>
              </a:defRPr>
            </a:lvl1pPr>
          </a:lstStyle>
          <a:p>
            <a:endParaRPr lang="en-ID"/>
          </a:p>
        </p:txBody>
      </p:sp>
      <p:sp>
        <p:nvSpPr>
          <p:cNvPr id="4" name="Picture Placeholder 2">
            <a:extLst>
              <a:ext uri="{FF2B5EF4-FFF2-40B4-BE49-F238E27FC236}">
                <a16:creationId xmlns:a16="http://schemas.microsoft.com/office/drawing/2014/main" id="{62762023-807B-442B-AE4C-31753F220433}"/>
              </a:ext>
            </a:extLst>
          </p:cNvPr>
          <p:cNvSpPr>
            <a:spLocks noGrp="1"/>
          </p:cNvSpPr>
          <p:nvPr>
            <p:ph type="pic" sz="quarter" idx="11"/>
          </p:nvPr>
        </p:nvSpPr>
        <p:spPr>
          <a:xfrm>
            <a:off x="8615680" y="0"/>
            <a:ext cx="6502400" cy="3454400"/>
          </a:xfrm>
          <a:prstGeom prst="rect">
            <a:avLst/>
          </a:prstGeom>
        </p:spPr>
        <p:txBody>
          <a:bodyPr/>
          <a:lstStyle>
            <a:lvl1pPr>
              <a:defRPr sz="2000">
                <a:latin typeface="Lato" panose="020F0502020204030203" pitchFamily="34" charset="0"/>
              </a:defRPr>
            </a:lvl1pPr>
          </a:lstStyle>
          <a:p>
            <a:endParaRPr lang="en-ID"/>
          </a:p>
        </p:txBody>
      </p:sp>
      <p:cxnSp>
        <p:nvCxnSpPr>
          <p:cNvPr id="5" name="Straight Connector 4">
            <a:extLst>
              <a:ext uri="{FF2B5EF4-FFF2-40B4-BE49-F238E27FC236}">
                <a16:creationId xmlns:a16="http://schemas.microsoft.com/office/drawing/2014/main" id="{FB67BFD2-5D86-154B-9DE6-67C82B287444}"/>
              </a:ext>
            </a:extLst>
          </p:cNvPr>
          <p:cNvCxnSpPr>
            <a:cxnSpLocks/>
          </p:cNvCxnSpPr>
          <p:nvPr userDrawn="1"/>
        </p:nvCxnSpPr>
        <p:spPr>
          <a:xfrm>
            <a:off x="15703062" y="9473373"/>
            <a:ext cx="0" cy="639330"/>
          </a:xfrm>
          <a:prstGeom prst="line">
            <a:avLst/>
          </a:prstGeom>
          <a:ln w="571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F89F75E-B9BF-4D4E-9C45-429E909409A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96492" y="9473373"/>
            <a:ext cx="2057400" cy="639330"/>
          </a:xfrm>
          <a:prstGeom prst="rect">
            <a:avLst/>
          </a:prstGeom>
        </p:spPr>
      </p:pic>
    </p:spTree>
    <p:extLst>
      <p:ext uri="{BB962C8B-B14F-4D97-AF65-F5344CB8AC3E}">
        <p14:creationId xmlns:p14="http://schemas.microsoft.com/office/powerpoint/2010/main" val="3435566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10" Type="http://schemas.openxmlformats.org/officeDocument/2006/relationships/theme" Target="../theme/theme2.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B72A55-3026-4041-9699-DFA77ABDF45E}"/>
              </a:ext>
            </a:extLst>
          </p:cNvPr>
          <p:cNvSpPr txBox="1"/>
          <p:nvPr userDrawn="1"/>
        </p:nvSpPr>
        <p:spPr>
          <a:xfrm>
            <a:off x="456095" y="9604169"/>
            <a:ext cx="2460930" cy="331181"/>
          </a:xfrm>
          <a:prstGeom prst="rect">
            <a:avLst/>
          </a:prstGeom>
          <a:noFill/>
        </p:spPr>
        <p:txBody>
          <a:bodyPr wrap="square" lIns="0" tIns="0" rIns="91440" bIns="0" rtlCol="0">
            <a:spAutoFit/>
          </a:bodyPr>
          <a:lstStyle/>
          <a:p>
            <a:pPr algn="l">
              <a:lnSpc>
                <a:spcPct val="150000"/>
              </a:lnSpc>
              <a:spcBef>
                <a:spcPts val="1200"/>
              </a:spcBef>
              <a:buClr>
                <a:srgbClr val="27AB9E"/>
              </a:buClr>
              <a:buSzPct val="150000"/>
            </a:pPr>
            <a:fld id="{B4A1A633-6662-477E-BE16-AAD4A5BA3D42}" type="slidenum">
              <a:rPr lang="en-US" sz="1600" spc="300" smtClean="0">
                <a:solidFill>
                  <a:schemeClr val="tx1">
                    <a:lumMod val="50000"/>
                    <a:lumOff val="50000"/>
                  </a:schemeClr>
                </a:solidFill>
                <a:latin typeface="Montserrat" panose="00000500000000000000" pitchFamily="50" charset="0"/>
                <a:ea typeface="Lato Light" panose="020F0502020204030203" pitchFamily="34" charset="0"/>
                <a:cs typeface="Lato Light" panose="020F0502020204030203" pitchFamily="34" charset="0"/>
              </a:rPr>
              <a:pPr algn="l">
                <a:lnSpc>
                  <a:spcPct val="150000"/>
                </a:lnSpc>
                <a:spcBef>
                  <a:spcPts val="1200"/>
                </a:spcBef>
                <a:buClr>
                  <a:srgbClr val="27AB9E"/>
                </a:buClr>
                <a:buSzPct val="150000"/>
              </a:pPr>
              <a:t>‹#›</a:t>
            </a:fld>
            <a:r>
              <a:rPr lang="en-US" sz="1600" spc="300" dirty="0">
                <a:solidFill>
                  <a:schemeClr val="tx1">
                    <a:lumMod val="50000"/>
                    <a:lumOff val="50000"/>
                  </a:schemeClr>
                </a:solidFill>
                <a:latin typeface="Montserrat" panose="00000500000000000000" pitchFamily="50" charset="0"/>
                <a:ea typeface="Lato Light" panose="020F0502020204030203" pitchFamily="34" charset="0"/>
                <a:cs typeface="Lato Light" panose="020F0502020204030203" pitchFamily="34" charset="0"/>
              </a:rPr>
              <a:t> | 50</a:t>
            </a:r>
          </a:p>
        </p:txBody>
      </p:sp>
    </p:spTree>
    <p:extLst>
      <p:ext uri="{BB962C8B-B14F-4D97-AF65-F5344CB8AC3E}">
        <p14:creationId xmlns:p14="http://schemas.microsoft.com/office/powerpoint/2010/main" val="6554926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3" r:id="rId32"/>
    <p:sldLayoutId id="2147483695" r:id="rId33"/>
    <p:sldLayoutId id="2147483696" r:id="rId34"/>
    <p:sldLayoutId id="2147483697" r:id="rId35"/>
    <p:sldLayoutId id="2147483698" r:id="rId36"/>
    <p:sldLayoutId id="2147483692"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7" name="Rectangle 6"/>
          <p:cNvSpPr/>
          <p:nvPr/>
        </p:nvSpPr>
        <p:spPr>
          <a:xfrm>
            <a:off x="352044" y="356616"/>
            <a:ext cx="17583912" cy="9573768"/>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557784" y="562356"/>
            <a:ext cx="17172432" cy="9162288"/>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600200" y="963891"/>
            <a:ext cx="15087600" cy="20574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0200" y="3154680"/>
            <a:ext cx="15087600" cy="577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885192" y="9052560"/>
            <a:ext cx="4339568" cy="548640"/>
          </a:xfrm>
          <a:prstGeom prst="rect">
            <a:avLst/>
          </a:prstGeom>
        </p:spPr>
        <p:txBody>
          <a:bodyPr vert="horz" lIns="91440" tIns="45720" rIns="91440" bIns="45720" rtlCol="0" anchor="b"/>
          <a:lstStyle>
            <a:lvl1pPr algn="r">
              <a:defRPr sz="1200">
                <a:solidFill>
                  <a:schemeClr val="tx1">
                    <a:lumMod val="75000"/>
                    <a:lumOff val="25000"/>
                  </a:schemeClr>
                </a:solidFill>
              </a:defRPr>
            </a:lvl1pPr>
          </a:lstStyle>
          <a:p>
            <a:fld id="{F6FA2B21-3FCD-4721-B95C-427943F61125}" type="datetime1">
              <a:rPr lang="en-US" smtClean="0"/>
              <a:t>5/28/20</a:t>
            </a:fld>
            <a:endParaRPr lang="en-US" dirty="0"/>
          </a:p>
        </p:txBody>
      </p:sp>
      <p:sp>
        <p:nvSpPr>
          <p:cNvPr id="5" name="Footer Placeholder 4"/>
          <p:cNvSpPr>
            <a:spLocks noGrp="1"/>
          </p:cNvSpPr>
          <p:nvPr>
            <p:ph type="ftr" sz="quarter" idx="3"/>
          </p:nvPr>
        </p:nvSpPr>
        <p:spPr>
          <a:xfrm>
            <a:off x="1600200" y="9052560"/>
            <a:ext cx="8724900" cy="548640"/>
          </a:xfrm>
          <a:prstGeom prst="rect">
            <a:avLst/>
          </a:prstGeom>
        </p:spPr>
        <p:txBody>
          <a:bodyPr vert="horz" lIns="91440" tIns="45720" rIns="91440" bIns="45720" rtlCol="0" anchor="b"/>
          <a:lstStyle>
            <a:lvl1pPr algn="l">
              <a:defRPr sz="12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5430500" y="9052560"/>
            <a:ext cx="1257300" cy="548640"/>
          </a:xfrm>
          <a:prstGeom prst="rect">
            <a:avLst/>
          </a:prstGeom>
        </p:spPr>
        <p:txBody>
          <a:bodyPr vert="horz" lIns="91440" tIns="45720" rIns="91440" bIns="45720" rtlCol="0" anchor="b"/>
          <a:lstStyle>
            <a:lvl1pPr algn="r">
              <a:defRPr sz="12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24937316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Lst>
  <p:hf sldNum="0" hdr="0" ftr="0" dt="0"/>
  <p:txStyles>
    <p:titleStyle>
      <a:lvl1pPr algn="l" defTabSz="1371600" rtl="0" eaLnBrk="1" latinLnBrk="0" hangingPunct="1">
        <a:lnSpc>
          <a:spcPct val="90000"/>
        </a:lnSpc>
        <a:spcBef>
          <a:spcPct val="0"/>
        </a:spcBef>
        <a:buNone/>
        <a:defRPr lang="en-US" sz="6000" i="0" kern="1200" cap="none" spc="0" baseline="0" dirty="0">
          <a:solidFill>
            <a:schemeClr val="tx1">
              <a:lumMod val="85000"/>
              <a:lumOff val="15000"/>
            </a:schemeClr>
          </a:solidFill>
          <a:effectLst/>
          <a:latin typeface="+mj-lt"/>
          <a:ea typeface="+mn-ea"/>
          <a:cs typeface="+mn-cs"/>
        </a:defRPr>
      </a:lvl1pPr>
    </p:titleStyle>
    <p:bodyStyle>
      <a:lvl1pPr marL="274320" indent="-274320" algn="l" defTabSz="1371600" rtl="0" eaLnBrk="1" latinLnBrk="0" hangingPunct="1">
        <a:lnSpc>
          <a:spcPct val="110000"/>
        </a:lnSpc>
        <a:spcBef>
          <a:spcPts val="1350"/>
        </a:spcBef>
        <a:spcAft>
          <a:spcPts val="0"/>
        </a:spcAft>
        <a:buClr>
          <a:schemeClr val="tx1">
            <a:lumMod val="85000"/>
            <a:lumOff val="15000"/>
          </a:schemeClr>
        </a:buClr>
        <a:buFont typeface="Garamond" pitchFamily="18" charset="0"/>
        <a:buChar char="◦"/>
        <a:defRPr sz="2250" kern="1200">
          <a:solidFill>
            <a:schemeClr val="tx1"/>
          </a:solidFill>
          <a:latin typeface="+mn-lt"/>
          <a:ea typeface="+mn-ea"/>
          <a:cs typeface="+mn-cs"/>
        </a:defRPr>
      </a:lvl1pPr>
      <a:lvl2pPr marL="685800" indent="-274320" algn="l" defTabSz="1371600" rtl="0" eaLnBrk="1" latinLnBrk="0" hangingPunct="1">
        <a:lnSpc>
          <a:spcPct val="100000"/>
        </a:lnSpc>
        <a:spcBef>
          <a:spcPts val="750"/>
        </a:spcBef>
        <a:buClr>
          <a:schemeClr val="tx1">
            <a:lumMod val="85000"/>
            <a:lumOff val="15000"/>
          </a:schemeClr>
        </a:buClr>
        <a:buFont typeface="Garamond" pitchFamily="18" charset="0"/>
        <a:buChar char="◦"/>
        <a:defRPr sz="1950" kern="1200">
          <a:solidFill>
            <a:schemeClr val="tx1"/>
          </a:solidFill>
          <a:latin typeface="+mn-lt"/>
          <a:ea typeface="+mn-ea"/>
          <a:cs typeface="+mn-cs"/>
        </a:defRPr>
      </a:lvl2pPr>
      <a:lvl3pPr marL="1097280" indent="-274320" algn="l" defTabSz="1371600" rtl="0" eaLnBrk="1" latinLnBrk="0" hangingPunct="1">
        <a:lnSpc>
          <a:spcPct val="100000"/>
        </a:lnSpc>
        <a:spcBef>
          <a:spcPts val="750"/>
        </a:spcBef>
        <a:buClr>
          <a:schemeClr val="tx1">
            <a:lumMod val="85000"/>
            <a:lumOff val="15000"/>
          </a:schemeClr>
        </a:buClr>
        <a:buFont typeface="Garamond" pitchFamily="18" charset="0"/>
        <a:buChar char="◦"/>
        <a:defRPr sz="1800" kern="1200">
          <a:solidFill>
            <a:schemeClr val="tx1"/>
          </a:solidFill>
          <a:latin typeface="+mn-lt"/>
          <a:ea typeface="+mn-ea"/>
          <a:cs typeface="+mn-cs"/>
        </a:defRPr>
      </a:lvl3pPr>
      <a:lvl4pPr marL="1508760" indent="-274320" algn="l" defTabSz="1371600" rtl="0" eaLnBrk="1" latinLnBrk="0" hangingPunct="1">
        <a:lnSpc>
          <a:spcPct val="100000"/>
        </a:lnSpc>
        <a:spcBef>
          <a:spcPts val="750"/>
        </a:spcBef>
        <a:buClr>
          <a:schemeClr val="tx1">
            <a:lumMod val="85000"/>
            <a:lumOff val="15000"/>
          </a:schemeClr>
        </a:buClr>
        <a:buFont typeface="Garamond" pitchFamily="18" charset="0"/>
        <a:buChar char="◦"/>
        <a:defRPr sz="1800" kern="1200">
          <a:solidFill>
            <a:schemeClr val="tx1"/>
          </a:solidFill>
          <a:latin typeface="+mn-lt"/>
          <a:ea typeface="+mn-ea"/>
          <a:cs typeface="+mn-cs"/>
        </a:defRPr>
      </a:lvl4pPr>
      <a:lvl5pPr marL="1920240" indent="-274320" algn="l" defTabSz="1371600" rtl="0" eaLnBrk="1" latinLnBrk="0" hangingPunct="1">
        <a:lnSpc>
          <a:spcPct val="100000"/>
        </a:lnSpc>
        <a:spcBef>
          <a:spcPts val="750"/>
        </a:spcBef>
        <a:buClr>
          <a:schemeClr val="tx1">
            <a:lumMod val="85000"/>
            <a:lumOff val="15000"/>
          </a:schemeClr>
        </a:buClr>
        <a:buFont typeface="Garamond" pitchFamily="18" charset="0"/>
        <a:buChar char="◦"/>
        <a:defRPr sz="1800" kern="1200">
          <a:solidFill>
            <a:schemeClr val="tx1"/>
          </a:solidFill>
          <a:latin typeface="+mn-lt"/>
          <a:ea typeface="+mn-ea"/>
          <a:cs typeface="+mn-cs"/>
        </a:defRPr>
      </a:lvl5pPr>
      <a:lvl6pPr marL="2400000" indent="-342900" algn="l" defTabSz="1371600" rtl="0" eaLnBrk="1" latinLnBrk="0" hangingPunct="1">
        <a:lnSpc>
          <a:spcPct val="100000"/>
        </a:lnSpc>
        <a:spcBef>
          <a:spcPts val="750"/>
        </a:spcBef>
        <a:buClr>
          <a:schemeClr val="tx1">
            <a:lumMod val="85000"/>
            <a:lumOff val="15000"/>
          </a:schemeClr>
        </a:buClr>
        <a:buFont typeface="Garamond" pitchFamily="18" charset="0"/>
        <a:buChar char="◦"/>
        <a:defRPr sz="2100" kern="1200">
          <a:solidFill>
            <a:schemeClr val="tx1"/>
          </a:solidFill>
          <a:latin typeface="+mn-lt"/>
          <a:ea typeface="+mn-ea"/>
          <a:cs typeface="+mn-cs"/>
        </a:defRPr>
      </a:lvl6pPr>
      <a:lvl7pPr marL="2850000" indent="-342900" algn="l" defTabSz="1371600" rtl="0" eaLnBrk="1" latinLnBrk="0" hangingPunct="1">
        <a:lnSpc>
          <a:spcPct val="100000"/>
        </a:lnSpc>
        <a:spcBef>
          <a:spcPts val="750"/>
        </a:spcBef>
        <a:buClr>
          <a:schemeClr val="tx1">
            <a:lumMod val="85000"/>
            <a:lumOff val="15000"/>
          </a:schemeClr>
        </a:buClr>
        <a:buFont typeface="Garamond" pitchFamily="18" charset="0"/>
        <a:buChar char="◦"/>
        <a:defRPr sz="2100" kern="1200">
          <a:solidFill>
            <a:schemeClr val="tx1"/>
          </a:solidFill>
          <a:latin typeface="+mn-lt"/>
          <a:ea typeface="+mn-ea"/>
          <a:cs typeface="+mn-cs"/>
        </a:defRPr>
      </a:lvl7pPr>
      <a:lvl8pPr marL="3300000" indent="-342900" algn="l" defTabSz="1371600" rtl="0" eaLnBrk="1" latinLnBrk="0" hangingPunct="1">
        <a:lnSpc>
          <a:spcPct val="100000"/>
        </a:lnSpc>
        <a:spcBef>
          <a:spcPts val="750"/>
        </a:spcBef>
        <a:buClr>
          <a:schemeClr val="tx1">
            <a:lumMod val="85000"/>
            <a:lumOff val="15000"/>
          </a:schemeClr>
        </a:buClr>
        <a:buFont typeface="Garamond" pitchFamily="18" charset="0"/>
        <a:buChar char="◦"/>
        <a:defRPr sz="2100" kern="1200">
          <a:solidFill>
            <a:schemeClr val="tx1"/>
          </a:solidFill>
          <a:latin typeface="+mn-lt"/>
          <a:ea typeface="+mn-ea"/>
          <a:cs typeface="+mn-cs"/>
        </a:defRPr>
      </a:lvl8pPr>
      <a:lvl9pPr marL="3750000" indent="-342900" algn="l" defTabSz="1371600" rtl="0" eaLnBrk="1" latinLnBrk="0" hangingPunct="1">
        <a:lnSpc>
          <a:spcPct val="100000"/>
        </a:lnSpc>
        <a:spcBef>
          <a:spcPts val="750"/>
        </a:spcBef>
        <a:buClr>
          <a:schemeClr val="tx1">
            <a:lumMod val="85000"/>
            <a:lumOff val="15000"/>
          </a:schemeClr>
        </a:buClr>
        <a:buFont typeface="Garamond" pitchFamily="18" charset="0"/>
        <a:buChar char="◦"/>
        <a:defRPr sz="21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46.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44.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cs.swarthmore.edu/~eroberts/cs91/projects/ethics-of-ai/sec2.html" TargetMode="External"/><Relationship Id="rId1" Type="http://schemas.openxmlformats.org/officeDocument/2006/relationships/slideLayout" Target="../slideLayouts/slideLayout45.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jpg"/><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9.xml"/><Relationship Id="rId1" Type="http://schemas.openxmlformats.org/officeDocument/2006/relationships/slideLayout" Target="../slideLayouts/slideLayout45.xml"/><Relationship Id="rId6" Type="http://schemas.openxmlformats.org/officeDocument/2006/relationships/image" Target="../media/image5.png"/><Relationship Id="rId5" Type="http://schemas.openxmlformats.org/officeDocument/2006/relationships/hyperlink" Target="http://www.mysearch.org.uk/website1/html/106.Connectionist.html" TargetMode="External"/><Relationship Id="rId4" Type="http://schemas.openxmlformats.org/officeDocument/2006/relationships/image" Target="../media/image30.jp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1.jpeg"/><Relationship Id="rId7" Type="http://schemas.openxmlformats.org/officeDocument/2006/relationships/diagramQuickStyle" Target="../diagrams/quickStyle2.xml"/><Relationship Id="rId2" Type="http://schemas.openxmlformats.org/officeDocument/2006/relationships/notesSlide" Target="../notesSlides/notesSlide11.xml"/><Relationship Id="rId1" Type="http://schemas.openxmlformats.org/officeDocument/2006/relationships/slideLayout" Target="../slideLayouts/slideLayout45.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5.png"/><Relationship Id="rId9" Type="http://schemas.microsoft.com/office/2007/relationships/diagramDrawing" Target="../diagrams/drawing2.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2.xml"/><Relationship Id="rId1" Type="http://schemas.openxmlformats.org/officeDocument/2006/relationships/slideLayout" Target="../slideLayouts/slideLayout45.xml"/><Relationship Id="rId5" Type="http://schemas.openxmlformats.org/officeDocument/2006/relationships/image" Target="../media/image5.png"/><Relationship Id="rId4" Type="http://schemas.openxmlformats.org/officeDocument/2006/relationships/image" Target="../media/image45.jpeg"/></Relationships>
</file>

<file path=ppt/slides/_rels/slide3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3.xml"/><Relationship Id="rId1" Type="http://schemas.openxmlformats.org/officeDocument/2006/relationships/slideLayout" Target="../slideLayouts/slideLayout45.xml"/><Relationship Id="rId5" Type="http://schemas.openxmlformats.org/officeDocument/2006/relationships/image" Target="../media/image5.png"/><Relationship Id="rId4" Type="http://schemas.openxmlformats.org/officeDocument/2006/relationships/image" Target="../media/image47.jp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45.xml"/><Relationship Id="rId5" Type="http://schemas.openxmlformats.org/officeDocument/2006/relationships/image" Target="../media/image5.png"/><Relationship Id="rId4" Type="http://schemas.openxmlformats.org/officeDocument/2006/relationships/image" Target="../media/image49.svg"/></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4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1.jpg"/><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jpg"/><Relationship Id="rId7"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45.xml"/><Relationship Id="rId6" Type="http://schemas.openxmlformats.org/officeDocument/2006/relationships/image" Target="../media/image55.png"/><Relationship Id="rId11" Type="http://schemas.openxmlformats.org/officeDocument/2006/relationships/image" Target="../media/image5.png"/><Relationship Id="rId5" Type="http://schemas.openxmlformats.org/officeDocument/2006/relationships/image" Target="../media/image54.jpe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jpe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44.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0.png"/><Relationship Id="rId1" Type="http://schemas.openxmlformats.org/officeDocument/2006/relationships/slideLayout" Target="../slideLayouts/slideLayout45.xml"/></Relationships>
</file>

<file path=ppt/slides/_rels/slide4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jpeg"/><Relationship Id="rId2" Type="http://schemas.openxmlformats.org/officeDocument/2006/relationships/notesSlide" Target="../notesSlides/notesSlide18.xml"/><Relationship Id="rId1" Type="http://schemas.openxmlformats.org/officeDocument/2006/relationships/slideLayout" Target="../slideLayouts/slideLayout45.xml"/><Relationship Id="rId6" Type="http://schemas.openxmlformats.org/officeDocument/2006/relationships/image" Target="../media/image64.png"/><Relationship Id="rId5" Type="http://schemas.openxmlformats.org/officeDocument/2006/relationships/image" Target="../media/image63.gif"/><Relationship Id="rId10" Type="http://schemas.openxmlformats.org/officeDocument/2006/relationships/image" Target="../media/image5.png"/><Relationship Id="rId4" Type="http://schemas.openxmlformats.org/officeDocument/2006/relationships/image" Target="../media/image62.png"/><Relationship Id="rId9"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9.xml"/><Relationship Id="rId1" Type="http://schemas.openxmlformats.org/officeDocument/2006/relationships/slideLayout" Target="../slideLayouts/slideLayout45.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45.xml"/><Relationship Id="rId5" Type="http://schemas.openxmlformats.org/officeDocument/2006/relationships/image" Target="../media/image5.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45.xml"/><Relationship Id="rId6" Type="http://schemas.openxmlformats.org/officeDocument/2006/relationships/image" Target="../media/image72.jpg"/><Relationship Id="rId5" Type="http://schemas.openxmlformats.org/officeDocument/2006/relationships/image" Target="../media/image71.jpe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4.jpg"/><Relationship Id="rId1" Type="http://schemas.openxmlformats.org/officeDocument/2006/relationships/slideLayout" Target="../slideLayouts/slideLayout45.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5.xml"/><Relationship Id="rId6" Type="http://schemas.openxmlformats.org/officeDocument/2006/relationships/image" Target="../media/image5.png"/><Relationship Id="rId5" Type="http://schemas.openxmlformats.org/officeDocument/2006/relationships/image" Target="../media/image78.png"/><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4.xml"/></Relationships>
</file>

<file path=ppt/slides/_rels/slide48.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5.png"/><Relationship Id="rId1" Type="http://schemas.openxmlformats.org/officeDocument/2006/relationships/slideLayout" Target="../slideLayouts/slideLayout45.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4.xml"/></Relationships>
</file>

<file path=ppt/slides/_rels/slide50.xml.rels><?xml version="1.0" encoding="UTF-8" standalone="yes"?>
<Relationships xmlns="http://schemas.openxmlformats.org/package/2006/relationships"><Relationship Id="rId8" Type="http://schemas.openxmlformats.org/officeDocument/2006/relationships/image" Target="../media/image84.jpg"/><Relationship Id="rId3" Type="http://schemas.openxmlformats.org/officeDocument/2006/relationships/image" Target="../media/image5.png"/><Relationship Id="rId7" Type="http://schemas.openxmlformats.org/officeDocument/2006/relationships/image" Target="../media/image83.jpg"/><Relationship Id="rId2" Type="http://schemas.openxmlformats.org/officeDocument/2006/relationships/notesSlide" Target="../notesSlides/notesSlide22.xml"/><Relationship Id="rId1" Type="http://schemas.openxmlformats.org/officeDocument/2006/relationships/slideLayout" Target="../slideLayouts/slideLayout45.xml"/><Relationship Id="rId6" Type="http://schemas.openxmlformats.org/officeDocument/2006/relationships/image" Target="../media/image82.jpg"/><Relationship Id="rId11" Type="http://schemas.openxmlformats.org/officeDocument/2006/relationships/image" Target="../media/image87.jpg"/><Relationship Id="rId5" Type="http://schemas.openxmlformats.org/officeDocument/2006/relationships/image" Target="../media/image81.jpg"/><Relationship Id="rId10" Type="http://schemas.openxmlformats.org/officeDocument/2006/relationships/image" Target="../media/image86.jpg"/><Relationship Id="rId4" Type="http://schemas.openxmlformats.org/officeDocument/2006/relationships/image" Target="../media/image80.png"/><Relationship Id="rId9" Type="http://schemas.openxmlformats.org/officeDocument/2006/relationships/image" Target="../media/image85.jpg"/></Relationships>
</file>

<file path=ppt/slides/_rels/slide51.xml.rels><?xml version="1.0" encoding="UTF-8" standalone="yes"?>
<Relationships xmlns="http://schemas.openxmlformats.org/package/2006/relationships"><Relationship Id="rId8" Type="http://schemas.openxmlformats.org/officeDocument/2006/relationships/image" Target="../media/image92.jpg"/><Relationship Id="rId3" Type="http://schemas.openxmlformats.org/officeDocument/2006/relationships/image" Target="../media/image5.png"/><Relationship Id="rId7" Type="http://schemas.openxmlformats.org/officeDocument/2006/relationships/image" Target="../media/image91.jpg"/><Relationship Id="rId2" Type="http://schemas.openxmlformats.org/officeDocument/2006/relationships/notesSlide" Target="../notesSlides/notesSlide23.xml"/><Relationship Id="rId1" Type="http://schemas.openxmlformats.org/officeDocument/2006/relationships/slideLayout" Target="../slideLayouts/slideLayout45.xml"/><Relationship Id="rId6" Type="http://schemas.openxmlformats.org/officeDocument/2006/relationships/image" Target="../media/image90.jpg"/><Relationship Id="rId11" Type="http://schemas.openxmlformats.org/officeDocument/2006/relationships/image" Target="../media/image95.jpg"/><Relationship Id="rId5" Type="http://schemas.openxmlformats.org/officeDocument/2006/relationships/image" Target="../media/image89.jpg"/><Relationship Id="rId10" Type="http://schemas.openxmlformats.org/officeDocument/2006/relationships/image" Target="../media/image94.jpg"/><Relationship Id="rId4" Type="http://schemas.openxmlformats.org/officeDocument/2006/relationships/image" Target="../media/image88.jpg"/><Relationship Id="rId9" Type="http://schemas.openxmlformats.org/officeDocument/2006/relationships/image" Target="../media/image93.jpg"/></Relationships>
</file>

<file path=ppt/slides/_rels/slide52.xml.rels><?xml version="1.0" encoding="UTF-8" standalone="yes"?>
<Relationships xmlns="http://schemas.openxmlformats.org/package/2006/relationships"><Relationship Id="rId8" Type="http://schemas.openxmlformats.org/officeDocument/2006/relationships/image" Target="../media/image100.jpg"/><Relationship Id="rId3" Type="http://schemas.openxmlformats.org/officeDocument/2006/relationships/image" Target="../media/image5.png"/><Relationship Id="rId7" Type="http://schemas.openxmlformats.org/officeDocument/2006/relationships/image" Target="../media/image99.jpg"/><Relationship Id="rId2" Type="http://schemas.openxmlformats.org/officeDocument/2006/relationships/notesSlide" Target="../notesSlides/notesSlide24.xml"/><Relationship Id="rId1" Type="http://schemas.openxmlformats.org/officeDocument/2006/relationships/slideLayout" Target="../slideLayouts/slideLayout45.xml"/><Relationship Id="rId6" Type="http://schemas.openxmlformats.org/officeDocument/2006/relationships/image" Target="../media/image98.jpg"/><Relationship Id="rId11" Type="http://schemas.openxmlformats.org/officeDocument/2006/relationships/image" Target="../media/image103.jpg"/><Relationship Id="rId5" Type="http://schemas.openxmlformats.org/officeDocument/2006/relationships/image" Target="../media/image97.jpg"/><Relationship Id="rId10" Type="http://schemas.openxmlformats.org/officeDocument/2006/relationships/image" Target="../media/image102.jpg"/><Relationship Id="rId4" Type="http://schemas.openxmlformats.org/officeDocument/2006/relationships/image" Target="../media/image96.jpg"/><Relationship Id="rId9" Type="http://schemas.openxmlformats.org/officeDocument/2006/relationships/image" Target="../media/image101.jpg"/></Relationships>
</file>

<file path=ppt/slides/_rels/slide53.xml.rels><?xml version="1.0" encoding="UTF-8" standalone="yes"?>
<Relationships xmlns="http://schemas.openxmlformats.org/package/2006/relationships"><Relationship Id="rId8" Type="http://schemas.openxmlformats.org/officeDocument/2006/relationships/image" Target="../media/image108.jpg"/><Relationship Id="rId3" Type="http://schemas.openxmlformats.org/officeDocument/2006/relationships/image" Target="../media/image5.png"/><Relationship Id="rId7" Type="http://schemas.openxmlformats.org/officeDocument/2006/relationships/image" Target="../media/image107.jpg"/><Relationship Id="rId2" Type="http://schemas.openxmlformats.org/officeDocument/2006/relationships/notesSlide" Target="../notesSlides/notesSlide25.xml"/><Relationship Id="rId1" Type="http://schemas.openxmlformats.org/officeDocument/2006/relationships/slideLayout" Target="../slideLayouts/slideLayout45.xml"/><Relationship Id="rId6" Type="http://schemas.openxmlformats.org/officeDocument/2006/relationships/image" Target="../media/image106.jpg"/><Relationship Id="rId11" Type="http://schemas.openxmlformats.org/officeDocument/2006/relationships/image" Target="../media/image111.jpg"/><Relationship Id="rId5" Type="http://schemas.openxmlformats.org/officeDocument/2006/relationships/image" Target="../media/image105.jpeg"/><Relationship Id="rId10" Type="http://schemas.openxmlformats.org/officeDocument/2006/relationships/image" Target="../media/image110.jpg"/><Relationship Id="rId4" Type="http://schemas.openxmlformats.org/officeDocument/2006/relationships/image" Target="../media/image104.jpg"/><Relationship Id="rId9" Type="http://schemas.openxmlformats.org/officeDocument/2006/relationships/image" Target="../media/image109.jpg"/></Relationships>
</file>

<file path=ppt/slides/_rels/slide5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6.xml"/><Relationship Id="rId1" Type="http://schemas.openxmlformats.org/officeDocument/2006/relationships/slideLayout" Target="../slideLayouts/slideLayout44.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4.xml"/></Relationships>
</file>

<file path=ppt/slides/_rels/slide5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27.xml"/><Relationship Id="rId1" Type="http://schemas.openxmlformats.org/officeDocument/2006/relationships/slideLayout" Target="../slideLayouts/slideLayout44.xm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44.xml"/><Relationship Id="rId4" Type="http://schemas.openxmlformats.org/officeDocument/2006/relationships/image" Target="../media/image114.jpg"/></Relationships>
</file>

<file path=ppt/slides/_rels/slide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9.xml"/><Relationship Id="rId1" Type="http://schemas.openxmlformats.org/officeDocument/2006/relationships/slideLayout" Target="../slideLayouts/slideLayout44.xml"/><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30.xml"/><Relationship Id="rId1" Type="http://schemas.openxmlformats.org/officeDocument/2006/relationships/slideLayout" Target="../slideLayouts/slideLayout4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5.xml"/><Relationship Id="rId6" Type="http://schemas.openxmlformats.org/officeDocument/2006/relationships/image" Target="../media/image5.png"/><Relationship Id="rId5" Type="http://schemas.openxmlformats.org/officeDocument/2006/relationships/image" Target="../media/image8.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4.xml"/></Relationships>
</file>

<file path=ppt/slides/_rels/slide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4.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44.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4.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44.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44.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44.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44.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44.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4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44.xml"/></Relationships>
</file>

<file path=ppt/slides/_rels/slide71.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5.png"/><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39.xml"/><Relationship Id="rId1" Type="http://schemas.openxmlformats.org/officeDocument/2006/relationships/slideLayout" Target="../slideLayouts/slideLayout44.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72.xml.rels><?xml version="1.0" encoding="UTF-8" standalone="yes"?>
<Relationships xmlns="http://schemas.openxmlformats.org/package/2006/relationships"><Relationship Id="rId3" Type="http://schemas.openxmlformats.org/officeDocument/2006/relationships/hyperlink" Target="https://www.flickr.com/photos/governmentofalberta/23577007471" TargetMode="External"/><Relationship Id="rId2" Type="http://schemas.openxmlformats.org/officeDocument/2006/relationships/image" Target="../media/image117.jpg"/><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4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4.xml"/></Relationships>
</file>

<file path=ppt/slides/_rels/slide7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5.xml"/></Relationships>
</file>

<file path=ppt/slides/_rels/slide7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3.xml"/><Relationship Id="rId1" Type="http://schemas.openxmlformats.org/officeDocument/2006/relationships/slideLayout" Target="../slideLayouts/slideLayout45.xml"/><Relationship Id="rId5" Type="http://schemas.openxmlformats.org/officeDocument/2006/relationships/image" Target="../media/image121.png"/><Relationship Id="rId4" Type="http://schemas.openxmlformats.org/officeDocument/2006/relationships/image" Target="../media/image120.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45.xml"/><Relationship Id="rId5" Type="http://schemas.openxmlformats.org/officeDocument/2006/relationships/image" Target="../media/image5.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45.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5.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0" y="15"/>
            <a:ext cx="18287970" cy="10286985"/>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42601" y="2712798"/>
            <a:ext cx="8178791" cy="4861404"/>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1515" y="2962656"/>
            <a:ext cx="7680960" cy="4361688"/>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9050690" y="3533188"/>
            <a:ext cx="7162613" cy="2446361"/>
          </a:xfrm>
        </p:spPr>
        <p:txBody>
          <a:bodyPr>
            <a:noAutofit/>
          </a:bodyPr>
          <a:lstStyle/>
          <a:p>
            <a:r>
              <a:rPr lang="en-IN" sz="4400" dirty="0"/>
              <a:t>Artificial Intelligence Essentials for Business Leaders</a:t>
            </a:r>
            <a:endParaRPr lang="en-IN" sz="4400" dirty="0">
              <a:latin typeface="Lato"/>
              <a:ea typeface="Calibri" panose="020F0502020204030204" pitchFamily="34" charset="0"/>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9050690" y="5993982"/>
            <a:ext cx="7162613" cy="839484"/>
          </a:xfrm>
        </p:spPr>
        <p:txBody>
          <a:bodyPr>
            <a:normAutofit/>
          </a:bodyPr>
          <a:lstStyle/>
          <a:p>
            <a:pPr>
              <a:spcAft>
                <a:spcPts val="900"/>
              </a:spcAft>
            </a:pPr>
            <a:r>
              <a:rPr lang="en-US" dirty="0">
                <a:solidFill>
                  <a:schemeClr val="tx1"/>
                </a:solidFill>
              </a:rPr>
              <a:t>Bhagirath Kumar Lader</a:t>
            </a:r>
          </a:p>
        </p:txBody>
      </p:sp>
      <p:sp>
        <p:nvSpPr>
          <p:cNvPr id="4" name="TextBox 3">
            <a:extLst>
              <a:ext uri="{FF2B5EF4-FFF2-40B4-BE49-F238E27FC236}">
                <a16:creationId xmlns:a16="http://schemas.microsoft.com/office/drawing/2014/main" id="{D9D8DE80-5577-4CE5-B692-A3B50A2EB840}"/>
              </a:ext>
            </a:extLst>
          </p:cNvPr>
          <p:cNvSpPr txBox="1"/>
          <p:nvPr/>
        </p:nvSpPr>
        <p:spPr>
          <a:xfrm>
            <a:off x="904973" y="8427563"/>
            <a:ext cx="6730739" cy="923330"/>
          </a:xfrm>
          <a:prstGeom prst="rect">
            <a:avLst/>
          </a:prstGeom>
          <a:noFill/>
        </p:spPr>
        <p:txBody>
          <a:bodyPr wrap="square" rtlCol="0">
            <a:spAutoFit/>
          </a:bodyPr>
          <a:lstStyle/>
          <a:p>
            <a:pPr defTabSz="1371600"/>
            <a:r>
              <a:rPr lang="en-IN" sz="2700" dirty="0">
                <a:solidFill>
                  <a:srgbClr val="002060"/>
                </a:solidFill>
                <a:latin typeface="Century Gothic" panose="020F0302020204030204"/>
              </a:rPr>
              <a:t>Date: 29</a:t>
            </a:r>
            <a:r>
              <a:rPr lang="en-IN" sz="2700" baseline="30000" dirty="0">
                <a:solidFill>
                  <a:srgbClr val="002060"/>
                </a:solidFill>
                <a:latin typeface="Century Gothic" panose="020F0302020204030204"/>
              </a:rPr>
              <a:t>th</a:t>
            </a:r>
            <a:r>
              <a:rPr lang="en-IN" sz="2700" dirty="0">
                <a:solidFill>
                  <a:srgbClr val="002060"/>
                </a:solidFill>
                <a:latin typeface="Century Gothic" panose="020F0302020204030204"/>
              </a:rPr>
              <a:t> May 2020 </a:t>
            </a:r>
          </a:p>
          <a:p>
            <a:pPr defTabSz="1371600"/>
            <a:r>
              <a:rPr lang="en-IN" sz="2700" dirty="0">
                <a:solidFill>
                  <a:srgbClr val="002060"/>
                </a:solidFill>
                <a:latin typeface="Century Gothic" panose="020F0302020204030204"/>
              </a:rPr>
              <a:t>11:20 AM </a:t>
            </a:r>
          </a:p>
        </p:txBody>
      </p:sp>
      <p:sp>
        <p:nvSpPr>
          <p:cNvPr id="5" name="TextBox 4">
            <a:extLst>
              <a:ext uri="{FF2B5EF4-FFF2-40B4-BE49-F238E27FC236}">
                <a16:creationId xmlns:a16="http://schemas.microsoft.com/office/drawing/2014/main" id="{5F111303-4C6F-4551-BCF7-FCA61C4C9A10}"/>
              </a:ext>
            </a:extLst>
          </p:cNvPr>
          <p:cNvSpPr txBox="1"/>
          <p:nvPr/>
        </p:nvSpPr>
        <p:spPr>
          <a:xfrm>
            <a:off x="10298861" y="1102491"/>
            <a:ext cx="4666268" cy="507831"/>
          </a:xfrm>
          <a:prstGeom prst="rect">
            <a:avLst/>
          </a:prstGeom>
          <a:noFill/>
        </p:spPr>
        <p:txBody>
          <a:bodyPr wrap="square" rtlCol="0">
            <a:spAutoFit/>
          </a:bodyPr>
          <a:lstStyle/>
          <a:p>
            <a:pPr defTabSz="1371600"/>
            <a:r>
              <a:rPr lang="en-IN" sz="2700" dirty="0">
                <a:solidFill>
                  <a:prstClr val="white"/>
                </a:solidFill>
                <a:latin typeface="Century Gothic" panose="020F0302020204030204"/>
              </a:rPr>
              <a:t>Knowledge Talk on</a:t>
            </a:r>
          </a:p>
        </p:txBody>
      </p:sp>
      <p:pic>
        <p:nvPicPr>
          <p:cNvPr id="9" name="Picture 8" descr="A picture containing table, toy, player, computer&#10;&#10;Description automatically generated">
            <a:extLst>
              <a:ext uri="{FF2B5EF4-FFF2-40B4-BE49-F238E27FC236}">
                <a16:creationId xmlns:a16="http://schemas.microsoft.com/office/drawing/2014/main" id="{055816B2-1794-4288-9156-FAF3CE855142}"/>
              </a:ext>
            </a:extLst>
          </p:cNvPr>
          <p:cNvPicPr>
            <a:picLocks noChangeAspect="1"/>
          </p:cNvPicPr>
          <p:nvPr/>
        </p:nvPicPr>
        <p:blipFill rotWithShape="1">
          <a:blip r:embed="rId3">
            <a:extLst>
              <a:ext uri="{28A0092B-C50C-407E-A947-70E740481C1C}">
                <a14:useLocalDpi xmlns:a14="http://schemas.microsoft.com/office/drawing/2010/main" val="0"/>
              </a:ext>
            </a:extLst>
          </a:blip>
          <a:srcRect t="20164"/>
          <a:stretch/>
        </p:blipFill>
        <p:spPr>
          <a:xfrm>
            <a:off x="1599382" y="3709049"/>
            <a:ext cx="3593471" cy="2868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67515B52-A52D-4D2B-BEBE-D9FBCEDE9F74}"/>
              </a:ext>
            </a:extLst>
          </p:cNvPr>
          <p:cNvPicPr>
            <a:picLocks noChangeAspect="1"/>
          </p:cNvPicPr>
          <p:nvPr/>
        </p:nvPicPr>
        <p:blipFill>
          <a:blip r:embed="rId4"/>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FD0423-934B-4B07-BB7D-F3A70BB9DB6E}"/>
              </a:ext>
            </a:extLst>
          </p:cNvPr>
          <p:cNvSpPr txBox="1"/>
          <p:nvPr/>
        </p:nvSpPr>
        <p:spPr>
          <a:xfrm>
            <a:off x="3149334" y="2227176"/>
            <a:ext cx="11989332" cy="5355312"/>
          </a:xfrm>
          <a:prstGeom prst="rect">
            <a:avLst/>
          </a:prstGeom>
          <a:noFill/>
        </p:spPr>
        <p:txBody>
          <a:bodyPr wrap="square" rtlCol="0">
            <a:spAutoFit/>
          </a:bodyPr>
          <a:lstStyle/>
          <a:p>
            <a:pPr algn="ctr" defTabSz="1371600">
              <a:defRPr/>
            </a:pPr>
            <a:r>
              <a:rPr lang="en-IN" sz="9000" b="1" dirty="0">
                <a:solidFill>
                  <a:srgbClr val="002060"/>
                </a:solidFill>
                <a:latin typeface="Perpetua"/>
              </a:rPr>
              <a:t>Artificial Intelligence</a:t>
            </a:r>
          </a:p>
          <a:p>
            <a:pPr algn="ctr" defTabSz="1371600">
              <a:defRPr/>
            </a:pPr>
            <a:endParaRPr lang="en-IN" sz="9000" dirty="0">
              <a:solidFill>
                <a:srgbClr val="002060"/>
              </a:solidFill>
              <a:latin typeface="Perpetua"/>
            </a:endParaRPr>
          </a:p>
          <a:p>
            <a:pPr algn="ctr" defTabSz="1371600">
              <a:defRPr/>
            </a:pPr>
            <a:endParaRPr lang="en-IN" sz="9000" dirty="0">
              <a:solidFill>
                <a:srgbClr val="002060"/>
              </a:solidFill>
              <a:latin typeface="Perpetua"/>
            </a:endParaRPr>
          </a:p>
          <a:p>
            <a:pPr algn="ctr" defTabSz="1371600">
              <a:defRPr/>
            </a:pPr>
            <a:r>
              <a:rPr lang="en-IN" sz="7200" dirty="0">
                <a:solidFill>
                  <a:prstClr val="black"/>
                </a:solidFill>
                <a:latin typeface="Perpetua"/>
              </a:rPr>
              <a:t>Essentials for Business Professionals</a:t>
            </a:r>
          </a:p>
        </p:txBody>
      </p:sp>
      <p:pic>
        <p:nvPicPr>
          <p:cNvPr id="3" name="Picture 2">
            <a:extLst>
              <a:ext uri="{FF2B5EF4-FFF2-40B4-BE49-F238E27FC236}">
                <a16:creationId xmlns:a16="http://schemas.microsoft.com/office/drawing/2014/main" id="{954008B1-A519-D14A-B15D-A26F966B8AB7}"/>
              </a:ext>
            </a:extLst>
          </p:cNvPr>
          <p:cNvPicPr>
            <a:picLocks noChangeAspect="1"/>
          </p:cNvPicPr>
          <p:nvPr/>
        </p:nvPicPr>
        <p:blipFill>
          <a:blip r:embed="rId2"/>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94817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19BC857-E7FB-4F4B-A802-8473F264BC8F}"/>
              </a:ext>
            </a:extLst>
          </p:cNvPr>
          <p:cNvSpPr txBox="1">
            <a:spLocks/>
          </p:cNvSpPr>
          <p:nvPr/>
        </p:nvSpPr>
        <p:spPr>
          <a:xfrm>
            <a:off x="358261" y="390636"/>
            <a:ext cx="17571477" cy="784830"/>
          </a:xfrm>
          <a:prstGeom prst="rect">
            <a:avLst/>
          </a:prstGeom>
          <a:noFill/>
        </p:spPr>
        <p:txBody>
          <a:bodyPr wrap="none" rtlCol="0">
            <a:spAutoFit/>
          </a:bodyPr>
          <a:lstStyle>
            <a:defPPr>
              <a:defRPr lang="en-US"/>
            </a:defPPr>
            <a:lvl1pPr>
              <a:lnSpc>
                <a:spcPct val="90000"/>
              </a:lnSpc>
              <a:spcBef>
                <a:spcPct val="0"/>
              </a:spcBef>
              <a:buNone/>
              <a:defRPr sz="5000" b="1">
                <a:solidFill>
                  <a:srgbClr val="7030A0"/>
                </a:solidFill>
                <a:latin typeface="Montserrat" panose="00000500000000000000" pitchFamily="50" charset="0"/>
                <a:ea typeface="+mj-ea"/>
                <a:cs typeface="+mj-cs"/>
              </a:defRPr>
            </a:lvl1pPr>
          </a:lstStyle>
          <a:p>
            <a:r>
              <a:rPr lang="en-US" dirty="0"/>
              <a:t>What Thoughts or Terms we Associate with Artificial Intelligence?</a:t>
            </a:r>
            <a:endParaRPr lang="en-IN" dirty="0"/>
          </a:p>
        </p:txBody>
      </p:sp>
      <p:pic>
        <p:nvPicPr>
          <p:cNvPr id="5" name="Picture 4">
            <a:extLst>
              <a:ext uri="{FF2B5EF4-FFF2-40B4-BE49-F238E27FC236}">
                <a16:creationId xmlns:a16="http://schemas.microsoft.com/office/drawing/2014/main" id="{3DCA656C-67EB-411A-8AFF-E4643A1B7AEA}"/>
              </a:ext>
            </a:extLst>
          </p:cNvPr>
          <p:cNvPicPr>
            <a:picLocks noChangeAspect="1"/>
          </p:cNvPicPr>
          <p:nvPr/>
        </p:nvPicPr>
        <p:blipFill>
          <a:blip r:embed="rId3"/>
          <a:stretch>
            <a:fillRect/>
          </a:stretch>
        </p:blipFill>
        <p:spPr>
          <a:xfrm>
            <a:off x="1621677" y="1872662"/>
            <a:ext cx="9616109" cy="7776225"/>
          </a:xfrm>
          <a:prstGeom prst="rect">
            <a:avLst/>
          </a:prstGeom>
        </p:spPr>
      </p:pic>
      <p:sp>
        <p:nvSpPr>
          <p:cNvPr id="6" name="TextBox 5">
            <a:extLst>
              <a:ext uri="{FF2B5EF4-FFF2-40B4-BE49-F238E27FC236}">
                <a16:creationId xmlns:a16="http://schemas.microsoft.com/office/drawing/2014/main" id="{2D6DFFFB-106D-4C53-896D-0C97321CD97B}"/>
              </a:ext>
            </a:extLst>
          </p:cNvPr>
          <p:cNvSpPr txBox="1"/>
          <p:nvPr/>
        </p:nvSpPr>
        <p:spPr>
          <a:xfrm>
            <a:off x="12116997" y="7583113"/>
            <a:ext cx="3870686" cy="107721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IN" sz="3200" b="1" dirty="0">
                <a:ln w="22225">
                  <a:solidFill>
                    <a:schemeClr val="accent2"/>
                  </a:solidFill>
                  <a:prstDash val="solid"/>
                </a:ln>
                <a:solidFill>
                  <a:schemeClr val="accent2">
                    <a:lumMod val="40000"/>
                    <a:lumOff val="60000"/>
                  </a:schemeClr>
                </a:solidFill>
                <a:latin typeface="Lato"/>
              </a:rPr>
              <a:t>AI </a:t>
            </a:r>
          </a:p>
          <a:p>
            <a:pPr algn="ctr"/>
            <a:r>
              <a:rPr lang="en-IN" sz="3200" b="1" dirty="0">
                <a:ln w="22225">
                  <a:solidFill>
                    <a:schemeClr val="accent2"/>
                  </a:solidFill>
                  <a:prstDash val="solid"/>
                </a:ln>
                <a:solidFill>
                  <a:schemeClr val="accent2">
                    <a:lumMod val="40000"/>
                    <a:lumOff val="60000"/>
                  </a:schemeClr>
                </a:solidFill>
                <a:latin typeface="Lato"/>
              </a:rPr>
              <a:t>Word-Cloud</a:t>
            </a:r>
          </a:p>
        </p:txBody>
      </p:sp>
      <p:pic>
        <p:nvPicPr>
          <p:cNvPr id="7" name="Picture 6">
            <a:extLst>
              <a:ext uri="{FF2B5EF4-FFF2-40B4-BE49-F238E27FC236}">
                <a16:creationId xmlns:a16="http://schemas.microsoft.com/office/drawing/2014/main" id="{43B65D7B-E4E8-324F-BD42-51D2E331DAE2}"/>
              </a:ext>
            </a:extLst>
          </p:cNvPr>
          <p:cNvPicPr>
            <a:picLocks noChangeAspect="1"/>
          </p:cNvPicPr>
          <p:nvPr/>
        </p:nvPicPr>
        <p:blipFill>
          <a:blip r:embed="rId4"/>
          <a:stretch>
            <a:fillRect/>
          </a:stretch>
        </p:blipFill>
        <p:spPr>
          <a:xfrm>
            <a:off x="16213302" y="9563300"/>
            <a:ext cx="1968786" cy="636422"/>
          </a:xfrm>
          <a:prstGeom prst="rect">
            <a:avLst/>
          </a:prstGeom>
        </p:spPr>
      </p:pic>
      <p:sp>
        <p:nvSpPr>
          <p:cNvPr id="2" name="TextBox 1">
            <a:extLst>
              <a:ext uri="{FF2B5EF4-FFF2-40B4-BE49-F238E27FC236}">
                <a16:creationId xmlns:a16="http://schemas.microsoft.com/office/drawing/2014/main" id="{BBB64663-DCCF-7640-931F-D856FD98760C}"/>
              </a:ext>
            </a:extLst>
          </p:cNvPr>
          <p:cNvSpPr txBox="1"/>
          <p:nvPr/>
        </p:nvSpPr>
        <p:spPr>
          <a:xfrm>
            <a:off x="1148316" y="9760688"/>
            <a:ext cx="18473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9171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style.rotation</p:attrName>
                                        </p:attrNameLst>
                                      </p:cBhvr>
                                      <p:tavLst>
                                        <p:tav tm="0">
                                          <p:val>
                                            <p:fltVal val="90"/>
                                          </p:val>
                                        </p:tav>
                                        <p:tav tm="100000">
                                          <p:val>
                                            <p:fltVal val="0"/>
                                          </p:val>
                                        </p:tav>
                                      </p:tavLst>
                                    </p:anim>
                                    <p:animEffect transition="in" filter="fade">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4D6E92F-F6DB-42E5-9CE4-FA0EE63F190F}"/>
              </a:ext>
            </a:extLst>
          </p:cNvPr>
          <p:cNvSpPr txBox="1">
            <a:spLocks/>
          </p:cNvSpPr>
          <p:nvPr/>
        </p:nvSpPr>
        <p:spPr>
          <a:xfrm>
            <a:off x="1257300" y="547687"/>
            <a:ext cx="15773400" cy="1988345"/>
          </a:xfrm>
          <a:noFill/>
        </p:spPr>
        <p:txBody>
          <a:bodyPr wrap="none" rtlCol="0">
            <a:spAutoFit/>
          </a:bodyPr>
          <a:lstStyle>
            <a:defPPr>
              <a:defRPr lang="en-US"/>
            </a:defPPr>
            <a:lvl1pPr>
              <a:lnSpc>
                <a:spcPct val="90000"/>
              </a:lnSpc>
              <a:spcBef>
                <a:spcPct val="0"/>
              </a:spcBef>
              <a:buNone/>
              <a:defRPr sz="5000" b="1">
                <a:solidFill>
                  <a:srgbClr val="7030A0"/>
                </a:solidFill>
                <a:latin typeface="Montserrat" panose="00000500000000000000" pitchFamily="50" charset="0"/>
                <a:ea typeface="+mj-ea"/>
                <a:cs typeface="+mj-cs"/>
              </a:defRPr>
            </a:lvl1pPr>
          </a:lstStyle>
          <a:p>
            <a:r>
              <a:rPr lang="en-US" dirty="0"/>
              <a:t>Cognitive Ability</a:t>
            </a:r>
          </a:p>
        </p:txBody>
      </p:sp>
      <p:sp>
        <p:nvSpPr>
          <p:cNvPr id="3" name="Content Placeholder 2"/>
          <p:cNvSpPr>
            <a:spLocks noGrp="1"/>
          </p:cNvSpPr>
          <p:nvPr>
            <p:ph sz="quarter" idx="1"/>
          </p:nvPr>
        </p:nvSpPr>
        <p:spPr>
          <a:xfrm>
            <a:off x="1257300" y="2738437"/>
            <a:ext cx="5696710" cy="6527007"/>
          </a:xfrm>
        </p:spPr>
        <p:txBody>
          <a:bodyPr vert="horz" lIns="91440" tIns="45720" rIns="91440" bIns="45720" rtlCol="0">
            <a:normAutofit/>
          </a:bodyPr>
          <a:lstStyle/>
          <a:p>
            <a:pPr indent="-228600" defTabSz="914400"/>
            <a:r>
              <a:rPr lang="en-US" sz="3000" dirty="0"/>
              <a:t>Cognitive ability is defined as a general mental capability involving </a:t>
            </a:r>
          </a:p>
          <a:p>
            <a:pPr lvl="1" indent="-228600" defTabSz="914400"/>
            <a:r>
              <a:rPr lang="en-US" sz="2400" dirty="0"/>
              <a:t>reasoning, </a:t>
            </a:r>
          </a:p>
          <a:p>
            <a:pPr lvl="1" indent="-228600" defTabSz="914400"/>
            <a:r>
              <a:rPr lang="en-US" sz="2400" dirty="0"/>
              <a:t>problem solving, </a:t>
            </a:r>
          </a:p>
          <a:p>
            <a:pPr lvl="1" indent="-228600" defTabSz="914400"/>
            <a:r>
              <a:rPr lang="en-US" sz="2400" dirty="0"/>
              <a:t>planning, </a:t>
            </a:r>
          </a:p>
          <a:p>
            <a:pPr lvl="1" indent="-228600" defTabSz="914400"/>
            <a:r>
              <a:rPr lang="en-US" sz="2400" dirty="0"/>
              <a:t>abstract thinking, </a:t>
            </a:r>
          </a:p>
          <a:p>
            <a:pPr lvl="1" indent="-228600" defTabSz="914400"/>
            <a:r>
              <a:rPr lang="en-US" sz="2400" dirty="0"/>
              <a:t>complex idea comprehension,</a:t>
            </a:r>
          </a:p>
          <a:p>
            <a:pPr lvl="1" indent="-228600" defTabSz="914400"/>
            <a:r>
              <a:rPr lang="en-US" sz="2400" dirty="0"/>
              <a:t>learning from experience</a:t>
            </a:r>
          </a:p>
          <a:p>
            <a:pPr indent="-228600" defTabSz="914400"/>
            <a:endParaRPr lang="en-US" sz="3000" dirty="0"/>
          </a:p>
          <a:p>
            <a:pPr indent="-228600" defTabSz="914400"/>
            <a:r>
              <a:rPr lang="en-US" sz="3000" dirty="0"/>
              <a:t>Intelligence is the measure of cognitive capabilities</a:t>
            </a:r>
          </a:p>
          <a:p>
            <a:pPr indent="-228600" defTabSz="914400"/>
            <a:endParaRPr lang="en-US" sz="3000" dirty="0"/>
          </a:p>
        </p:txBody>
      </p:sp>
      <p:pic>
        <p:nvPicPr>
          <p:cNvPr id="7" name="Picture 6" descr="A close up of text on a white background&#10;&#10;Description automatically generated">
            <a:extLst>
              <a:ext uri="{FF2B5EF4-FFF2-40B4-BE49-F238E27FC236}">
                <a16:creationId xmlns:a16="http://schemas.microsoft.com/office/drawing/2014/main" id="{5F650432-E8B4-4AEC-BA1B-A5C5ACFF45D2}"/>
              </a:ext>
            </a:extLst>
          </p:cNvPr>
          <p:cNvPicPr>
            <a:picLocks noChangeAspect="1"/>
          </p:cNvPicPr>
          <p:nvPr/>
        </p:nvPicPr>
        <p:blipFill rotWithShape="1">
          <a:blip r:embed="rId3">
            <a:extLst>
              <a:ext uri="{28A0092B-C50C-407E-A947-70E740481C1C}">
                <a14:useLocalDpi xmlns:a14="http://schemas.microsoft.com/office/drawing/2010/main" val="0"/>
              </a:ext>
            </a:extLst>
          </a:blip>
          <a:srcRect l="10" r="2338" b="2"/>
          <a:stretch/>
        </p:blipFill>
        <p:spPr>
          <a:xfrm>
            <a:off x="7680960" y="2856421"/>
            <a:ext cx="9349740" cy="6409022"/>
          </a:xfrm>
          <a:prstGeom prst="rect">
            <a:avLst/>
          </a:prstGeom>
        </p:spPr>
      </p:pic>
      <p:sp>
        <p:nvSpPr>
          <p:cNvPr id="2" name="Title 1"/>
          <p:cNvSpPr>
            <a:spLocks noGrp="1"/>
          </p:cNvSpPr>
          <p:nvPr>
            <p:ph type="title"/>
          </p:nvPr>
        </p:nvSpPr>
        <p:spPr>
          <a:noFill/>
        </p:spPr>
        <p:txBody>
          <a:bodyPr wrap="none" rtlCol="0">
            <a:spAutoFit/>
          </a:bodyPr>
          <a:lstStyle/>
          <a:p>
            <a:pPr defTabSz="457200"/>
            <a:r>
              <a:rPr lang="en-US" sz="5000" b="1" dirty="0">
                <a:solidFill>
                  <a:srgbClr val="7030A0"/>
                </a:solidFill>
                <a:latin typeface="Montserrat" panose="00000500000000000000" pitchFamily="50" charset="0"/>
                <a:ea typeface="+mn-ea"/>
                <a:cs typeface="+mn-cs"/>
              </a:rPr>
              <a:t> </a:t>
            </a:r>
          </a:p>
        </p:txBody>
      </p:sp>
      <p:pic>
        <p:nvPicPr>
          <p:cNvPr id="6" name="Picture 5">
            <a:extLst>
              <a:ext uri="{FF2B5EF4-FFF2-40B4-BE49-F238E27FC236}">
                <a16:creationId xmlns:a16="http://schemas.microsoft.com/office/drawing/2014/main" id="{1D9C01FA-E71B-1F4B-A124-D11218D68FE4}"/>
              </a:ext>
            </a:extLst>
          </p:cNvPr>
          <p:cNvPicPr>
            <a:picLocks noChangeAspect="1"/>
          </p:cNvPicPr>
          <p:nvPr/>
        </p:nvPicPr>
        <p:blipFill>
          <a:blip r:embed="rId4"/>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2516975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223" y="216585"/>
            <a:ext cx="15087600" cy="2414016"/>
          </a:xfrm>
          <a:noFill/>
        </p:spPr>
        <p:txBody>
          <a:bodyPr wrap="none" rtlCol="0">
            <a:spAutoFit/>
          </a:bodyPr>
          <a:lstStyle/>
          <a:p>
            <a:pPr defTabSz="457200"/>
            <a:r>
              <a:rPr lang="en-US" sz="5000" b="1" dirty="0">
                <a:solidFill>
                  <a:srgbClr val="7030A0"/>
                </a:solidFill>
                <a:latin typeface="Montserrat" panose="00000500000000000000" pitchFamily="50" charset="0"/>
              </a:rPr>
              <a:t>Artificial Intelligence</a:t>
            </a:r>
          </a:p>
        </p:txBody>
      </p:sp>
      <p:sp>
        <p:nvSpPr>
          <p:cNvPr id="3" name="Content Placeholder 2"/>
          <p:cNvSpPr>
            <a:spLocks noGrp="1"/>
          </p:cNvSpPr>
          <p:nvPr>
            <p:ph idx="1"/>
          </p:nvPr>
        </p:nvSpPr>
        <p:spPr>
          <a:xfrm>
            <a:off x="999168" y="1110386"/>
            <a:ext cx="15087600" cy="8393572"/>
          </a:xfrm>
        </p:spPr>
        <p:txBody>
          <a:bodyPr>
            <a:noAutofit/>
          </a:bodyPr>
          <a:lstStyle/>
          <a:p>
            <a:r>
              <a:rPr lang="en-US" sz="2800" dirty="0">
                <a:latin typeface="Lato"/>
              </a:rPr>
              <a:t>Prominent philosophers such as </a:t>
            </a:r>
          </a:p>
          <a:p>
            <a:pPr lvl="1"/>
            <a:r>
              <a:rPr lang="en-US" sz="2200" b="1" dirty="0">
                <a:latin typeface="Lato"/>
              </a:rPr>
              <a:t>Aristotle </a:t>
            </a:r>
          </a:p>
          <a:p>
            <a:pPr lvl="1"/>
            <a:r>
              <a:rPr lang="en-US" sz="2200" b="1" dirty="0">
                <a:latin typeface="Lato"/>
              </a:rPr>
              <a:t>St. Thomas Aquinas</a:t>
            </a:r>
          </a:p>
          <a:p>
            <a:pPr lvl="1"/>
            <a:r>
              <a:rPr lang="en-US" sz="2200" b="1" dirty="0">
                <a:latin typeface="Lato"/>
              </a:rPr>
              <a:t>William of Ockham</a:t>
            </a:r>
          </a:p>
          <a:p>
            <a:pPr lvl="1"/>
            <a:r>
              <a:rPr lang="en-US" sz="2200" b="1" dirty="0">
                <a:latin typeface="Lato"/>
              </a:rPr>
              <a:t>René Descartes</a:t>
            </a:r>
          </a:p>
          <a:p>
            <a:pPr lvl="1"/>
            <a:r>
              <a:rPr lang="en-US" sz="2200" b="1" dirty="0">
                <a:latin typeface="Lato"/>
              </a:rPr>
              <a:t>Thomas Hobbes, and </a:t>
            </a:r>
          </a:p>
          <a:p>
            <a:pPr lvl="1"/>
            <a:r>
              <a:rPr lang="en-US" sz="2200" b="1" dirty="0">
                <a:latin typeface="Lato"/>
              </a:rPr>
              <a:t>Gottfried W. Leibniz </a:t>
            </a:r>
          </a:p>
          <a:p>
            <a:pPr marL="0" indent="0">
              <a:buNone/>
            </a:pPr>
            <a:r>
              <a:rPr lang="en-US" sz="2800" dirty="0">
                <a:latin typeface="Lato"/>
              </a:rPr>
              <a:t>   have asked the questions: </a:t>
            </a:r>
          </a:p>
          <a:p>
            <a:endParaRPr lang="en-US" sz="2800" dirty="0">
              <a:solidFill>
                <a:srgbClr val="0070C0"/>
              </a:solidFill>
              <a:latin typeface="Lato"/>
            </a:endParaRPr>
          </a:p>
          <a:p>
            <a:pPr marL="0" indent="0" algn="ctr">
              <a:buNone/>
            </a:pPr>
            <a:r>
              <a:rPr lang="en-US" sz="2800" b="1" dirty="0">
                <a:solidFill>
                  <a:srgbClr val="0070C0"/>
                </a:solidFill>
                <a:latin typeface="Lato"/>
              </a:rPr>
              <a:t>“What are basic cognitive operations?”</a:t>
            </a:r>
          </a:p>
          <a:p>
            <a:pPr marL="0" indent="0" algn="ctr">
              <a:buNone/>
            </a:pPr>
            <a:endParaRPr lang="en-US" sz="1400" b="1" dirty="0">
              <a:latin typeface="Lato"/>
            </a:endParaRPr>
          </a:p>
          <a:p>
            <a:pPr marL="0" indent="0" algn="ctr">
              <a:buNone/>
            </a:pPr>
            <a:r>
              <a:rPr lang="en-US" sz="2800" b="1" dirty="0">
                <a:solidFill>
                  <a:srgbClr val="002060"/>
                </a:solidFill>
                <a:latin typeface="Lato"/>
              </a:rPr>
              <a:t>“What necessary conditions should a (formal) language fulfill in order to be an adequate tool for describing the world in a precise and unambiguous way?”</a:t>
            </a:r>
          </a:p>
          <a:p>
            <a:pPr marL="0" indent="0" algn="ctr">
              <a:buNone/>
            </a:pPr>
            <a:endParaRPr lang="en-US" sz="1400" b="1" dirty="0">
              <a:latin typeface="Lato"/>
            </a:endParaRPr>
          </a:p>
          <a:p>
            <a:pPr marL="0" indent="0" algn="ctr">
              <a:buNone/>
            </a:pPr>
            <a:r>
              <a:rPr lang="en-US" sz="2800" b="1" dirty="0">
                <a:solidFill>
                  <a:srgbClr val="00B050"/>
                </a:solidFill>
                <a:latin typeface="Lato"/>
              </a:rPr>
              <a:t>“Can reasoning be automatized?”</a:t>
            </a:r>
          </a:p>
          <a:p>
            <a:pPr algn="ctr">
              <a:lnSpc>
                <a:spcPct val="100000"/>
              </a:lnSpc>
            </a:pPr>
            <a:endParaRPr lang="en-US" sz="1200" b="1" dirty="0">
              <a:latin typeface="Lato"/>
            </a:endParaRPr>
          </a:p>
          <a:p>
            <a:pPr marL="0" indent="0" algn="ctr">
              <a:buNone/>
            </a:pPr>
            <a:r>
              <a:rPr lang="en-US" sz="2800" b="1" dirty="0">
                <a:solidFill>
                  <a:srgbClr val="7030A0"/>
                </a:solidFill>
                <a:latin typeface="Lato"/>
              </a:rPr>
              <a:t>“Is it possible to construct an artificial intelligence system?”</a:t>
            </a:r>
          </a:p>
        </p:txBody>
      </p:sp>
      <p:pic>
        <p:nvPicPr>
          <p:cNvPr id="5" name="Picture 4">
            <a:extLst>
              <a:ext uri="{FF2B5EF4-FFF2-40B4-BE49-F238E27FC236}">
                <a16:creationId xmlns:a16="http://schemas.microsoft.com/office/drawing/2014/main" id="{72F8876E-E3A6-4B0E-B7E3-C675CB2D1877}"/>
              </a:ext>
            </a:extLst>
          </p:cNvPr>
          <p:cNvPicPr>
            <a:picLocks noChangeAspect="1"/>
          </p:cNvPicPr>
          <p:nvPr/>
        </p:nvPicPr>
        <p:blipFill>
          <a:blip r:embed="rId2"/>
          <a:stretch>
            <a:fillRect/>
          </a:stretch>
        </p:blipFill>
        <p:spPr>
          <a:xfrm>
            <a:off x="12777110" y="1270470"/>
            <a:ext cx="2755342" cy="24140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B122201E-995C-234A-93F5-617030847B26}"/>
              </a:ext>
            </a:extLst>
          </p:cNvPr>
          <p:cNvPicPr>
            <a:picLocks noChangeAspect="1"/>
          </p:cNvPicPr>
          <p:nvPr/>
        </p:nvPicPr>
        <p:blipFill>
          <a:blip r:embed="rId3"/>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429193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223" y="216585"/>
            <a:ext cx="15087600" cy="2414016"/>
          </a:xfrm>
          <a:noFill/>
        </p:spPr>
        <p:txBody>
          <a:bodyPr wrap="none" rtlCol="0">
            <a:spAutoFit/>
          </a:bodyPr>
          <a:lstStyle/>
          <a:p>
            <a:pPr defTabSz="457200"/>
            <a:r>
              <a:rPr lang="en-US" sz="5000" b="1" dirty="0">
                <a:solidFill>
                  <a:srgbClr val="7030A0"/>
                </a:solidFill>
                <a:latin typeface="Montserrat" panose="00000500000000000000" pitchFamily="50" charset="0"/>
              </a:rPr>
              <a:t>Artificial Intelligence</a:t>
            </a:r>
          </a:p>
        </p:txBody>
      </p:sp>
      <p:sp>
        <p:nvSpPr>
          <p:cNvPr id="3" name="Content Placeholder 2"/>
          <p:cNvSpPr>
            <a:spLocks noGrp="1"/>
          </p:cNvSpPr>
          <p:nvPr>
            <p:ph idx="1"/>
          </p:nvPr>
        </p:nvSpPr>
        <p:spPr>
          <a:xfrm>
            <a:off x="1014666" y="1714820"/>
            <a:ext cx="15087600" cy="7742841"/>
          </a:xfrm>
        </p:spPr>
        <p:txBody>
          <a:bodyPr>
            <a:noAutofit/>
          </a:bodyPr>
          <a:lstStyle/>
          <a:p>
            <a:r>
              <a:rPr lang="en-US" sz="2800" dirty="0">
                <a:latin typeface="Lato"/>
              </a:rPr>
              <a:t>Artificial Intelligence or Machine Intelligence is a set of related technologies that seems to emulate human thinking and action in machines or agents</a:t>
            </a:r>
          </a:p>
          <a:p>
            <a:endParaRPr lang="en-US" sz="2800" dirty="0">
              <a:latin typeface="Lato"/>
            </a:endParaRPr>
          </a:p>
          <a:p>
            <a:r>
              <a:rPr lang="en-US" sz="2800" dirty="0">
                <a:latin typeface="Lato"/>
              </a:rPr>
              <a:t>AI is about idea of building machines or agents which are capable of thinking and acting like humans</a:t>
            </a:r>
          </a:p>
          <a:p>
            <a:endParaRPr lang="en-US" sz="2800" dirty="0">
              <a:latin typeface="Lato"/>
            </a:endParaRPr>
          </a:p>
          <a:p>
            <a:r>
              <a:rPr lang="en-US" sz="2800" dirty="0">
                <a:latin typeface="Lato"/>
              </a:rPr>
              <a:t>AI systems:</a:t>
            </a:r>
          </a:p>
          <a:p>
            <a:pPr lvl="1"/>
            <a:r>
              <a:rPr lang="en-US" sz="2800" dirty="0">
                <a:latin typeface="Lato"/>
              </a:rPr>
              <a:t>learn from experience i.e. data / feedback</a:t>
            </a:r>
          </a:p>
          <a:p>
            <a:pPr lvl="1"/>
            <a:r>
              <a:rPr lang="en-US" sz="2800" dirty="0">
                <a:latin typeface="Lato"/>
              </a:rPr>
              <a:t>arrive at their own conclusions</a:t>
            </a:r>
          </a:p>
          <a:p>
            <a:pPr lvl="1"/>
            <a:r>
              <a:rPr lang="en-US" sz="2800" dirty="0">
                <a:latin typeface="Lato"/>
              </a:rPr>
              <a:t>appear to understand complex real-world case or scenario</a:t>
            </a:r>
          </a:p>
          <a:p>
            <a:pPr lvl="1"/>
            <a:r>
              <a:rPr lang="en-US" sz="2800" dirty="0">
                <a:latin typeface="Lato"/>
              </a:rPr>
              <a:t>participate in natural-language dialogues with people</a:t>
            </a:r>
          </a:p>
          <a:p>
            <a:pPr lvl="1"/>
            <a:r>
              <a:rPr lang="en-US" sz="2800" dirty="0">
                <a:latin typeface="Lato"/>
              </a:rPr>
              <a:t>have cognitive capabilities i.e. learning and problem solving  </a:t>
            </a:r>
          </a:p>
          <a:p>
            <a:pPr lvl="1"/>
            <a:endParaRPr lang="en-US" sz="2800" dirty="0">
              <a:latin typeface="Lato"/>
            </a:endParaRPr>
          </a:p>
        </p:txBody>
      </p:sp>
      <p:pic>
        <p:nvPicPr>
          <p:cNvPr id="4" name="Picture 3">
            <a:extLst>
              <a:ext uri="{FF2B5EF4-FFF2-40B4-BE49-F238E27FC236}">
                <a16:creationId xmlns:a16="http://schemas.microsoft.com/office/drawing/2014/main" id="{FFE60DF8-EF69-BE42-8226-74BF65A08964}"/>
              </a:ext>
            </a:extLst>
          </p:cNvPr>
          <p:cNvPicPr>
            <a:picLocks noChangeAspect="1"/>
          </p:cNvPicPr>
          <p:nvPr/>
        </p:nvPicPr>
        <p:blipFill>
          <a:blip r:embed="rId2"/>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2158869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169" y="369140"/>
            <a:ext cx="14776070" cy="1017369"/>
          </a:xfrm>
          <a:noFill/>
        </p:spPr>
        <p:txBody>
          <a:bodyPr wrap="none" rtlCol="0">
            <a:spAutoFit/>
          </a:bodyPr>
          <a:lstStyle/>
          <a:p>
            <a:pPr defTabSz="457200"/>
            <a:r>
              <a:rPr lang="en-US" sz="5000" b="1" dirty="0">
                <a:solidFill>
                  <a:srgbClr val="7030A0"/>
                </a:solidFill>
                <a:latin typeface="Montserrat" panose="00000500000000000000" pitchFamily="50" charset="0"/>
              </a:rPr>
              <a:t>Some Definitions of AI – Four Categories</a:t>
            </a:r>
          </a:p>
        </p:txBody>
      </p:sp>
      <p:pic>
        <p:nvPicPr>
          <p:cNvPr id="3" name="Picture 2">
            <a:extLst>
              <a:ext uri="{FF2B5EF4-FFF2-40B4-BE49-F238E27FC236}">
                <a16:creationId xmlns:a16="http://schemas.microsoft.com/office/drawing/2014/main" id="{39BBA9DF-A3B9-47C7-8DE5-C563A15E9FD4}"/>
              </a:ext>
            </a:extLst>
          </p:cNvPr>
          <p:cNvPicPr>
            <a:picLocks noChangeAspect="1"/>
          </p:cNvPicPr>
          <p:nvPr/>
        </p:nvPicPr>
        <p:blipFill>
          <a:blip r:embed="rId2"/>
          <a:stretch>
            <a:fillRect/>
          </a:stretch>
        </p:blipFill>
        <p:spPr>
          <a:xfrm>
            <a:off x="1100379" y="1453166"/>
            <a:ext cx="13278425" cy="8050792"/>
          </a:xfrm>
          <a:prstGeom prst="rect">
            <a:avLst/>
          </a:prstGeom>
        </p:spPr>
      </p:pic>
      <p:sp>
        <p:nvSpPr>
          <p:cNvPr id="5" name="TextBox 4">
            <a:extLst>
              <a:ext uri="{FF2B5EF4-FFF2-40B4-BE49-F238E27FC236}">
                <a16:creationId xmlns:a16="http://schemas.microsoft.com/office/drawing/2014/main" id="{1F3C985A-BE29-42CB-BD11-25E0386F7BDF}"/>
              </a:ext>
            </a:extLst>
          </p:cNvPr>
          <p:cNvSpPr txBox="1"/>
          <p:nvPr/>
        </p:nvSpPr>
        <p:spPr>
          <a:xfrm>
            <a:off x="14983240" y="6354305"/>
            <a:ext cx="3029076" cy="2677656"/>
          </a:xfrm>
          <a:prstGeom prst="rect">
            <a:avLst/>
          </a:prstGeom>
          <a:noFill/>
        </p:spPr>
        <p:txBody>
          <a:bodyPr wrap="square" rtlCol="0">
            <a:spAutoFit/>
          </a:bodyPr>
          <a:lstStyle/>
          <a:p>
            <a:r>
              <a:rPr lang="en-IN" sz="2800" dirty="0">
                <a:latin typeface="Lato"/>
              </a:rPr>
              <a:t>Artificial Intelligence – </a:t>
            </a:r>
          </a:p>
          <a:p>
            <a:pPr algn="ctr"/>
            <a:r>
              <a:rPr lang="en-IN" sz="2800" dirty="0">
                <a:latin typeface="Lato"/>
              </a:rPr>
              <a:t>A Modern Approach</a:t>
            </a:r>
          </a:p>
          <a:p>
            <a:endParaRPr lang="en-IN" sz="2800" dirty="0">
              <a:latin typeface="Lato"/>
            </a:endParaRPr>
          </a:p>
          <a:p>
            <a:pPr algn="r"/>
            <a:r>
              <a:rPr lang="en-IN" sz="2800" dirty="0">
                <a:latin typeface="Lato"/>
              </a:rPr>
              <a:t>Russel &amp; </a:t>
            </a:r>
            <a:r>
              <a:rPr lang="en-IN" sz="2800" dirty="0" err="1">
                <a:latin typeface="Lato"/>
              </a:rPr>
              <a:t>Norvig</a:t>
            </a:r>
            <a:endParaRPr lang="en-IN" sz="2800" dirty="0">
              <a:latin typeface="Lato"/>
            </a:endParaRPr>
          </a:p>
        </p:txBody>
      </p:sp>
      <p:pic>
        <p:nvPicPr>
          <p:cNvPr id="6" name="Picture 5">
            <a:extLst>
              <a:ext uri="{FF2B5EF4-FFF2-40B4-BE49-F238E27FC236}">
                <a16:creationId xmlns:a16="http://schemas.microsoft.com/office/drawing/2014/main" id="{E7091D66-497A-F34B-9659-83A0C5F07B98}"/>
              </a:ext>
            </a:extLst>
          </p:cNvPr>
          <p:cNvPicPr>
            <a:picLocks noChangeAspect="1"/>
          </p:cNvPicPr>
          <p:nvPr/>
        </p:nvPicPr>
        <p:blipFill>
          <a:blip r:embed="rId3"/>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1197448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168" y="369140"/>
            <a:ext cx="15730227" cy="1017369"/>
          </a:xfrm>
          <a:noFill/>
        </p:spPr>
        <p:txBody>
          <a:bodyPr wrap="none" rtlCol="0">
            <a:spAutoFit/>
          </a:bodyPr>
          <a:lstStyle/>
          <a:p>
            <a:pPr defTabSz="457200"/>
            <a:r>
              <a:rPr lang="en-US" sz="5000" b="1" dirty="0">
                <a:solidFill>
                  <a:srgbClr val="7030A0"/>
                </a:solidFill>
                <a:latin typeface="Montserrat" panose="00000500000000000000" pitchFamily="50" charset="0"/>
              </a:rPr>
              <a:t>Acting Humanly – The Turing Test Approach</a:t>
            </a:r>
          </a:p>
        </p:txBody>
      </p:sp>
      <p:sp>
        <p:nvSpPr>
          <p:cNvPr id="5" name="TextBox 4">
            <a:extLst>
              <a:ext uri="{FF2B5EF4-FFF2-40B4-BE49-F238E27FC236}">
                <a16:creationId xmlns:a16="http://schemas.microsoft.com/office/drawing/2014/main" id="{1F3C985A-BE29-42CB-BD11-25E0386F7BDF}"/>
              </a:ext>
            </a:extLst>
          </p:cNvPr>
          <p:cNvSpPr txBox="1"/>
          <p:nvPr/>
        </p:nvSpPr>
        <p:spPr>
          <a:xfrm>
            <a:off x="15319616" y="7677977"/>
            <a:ext cx="2754693" cy="1323439"/>
          </a:xfrm>
          <a:prstGeom prst="rect">
            <a:avLst/>
          </a:prstGeom>
          <a:noFill/>
        </p:spPr>
        <p:txBody>
          <a:bodyPr wrap="square" rtlCol="0">
            <a:spAutoFit/>
          </a:bodyPr>
          <a:lstStyle/>
          <a:p>
            <a:r>
              <a:rPr lang="en-IN" sz="2000" dirty="0">
                <a:latin typeface="Lato"/>
              </a:rPr>
              <a:t>Artificial Intelligence – </a:t>
            </a:r>
          </a:p>
          <a:p>
            <a:r>
              <a:rPr lang="en-IN" sz="2000" dirty="0">
                <a:latin typeface="Lato"/>
              </a:rPr>
              <a:t>A Modern Approach</a:t>
            </a:r>
          </a:p>
          <a:p>
            <a:endParaRPr lang="en-IN" sz="2000" dirty="0">
              <a:latin typeface="Lato"/>
            </a:endParaRPr>
          </a:p>
          <a:p>
            <a:pPr algn="r"/>
            <a:r>
              <a:rPr lang="en-IN" sz="2000" dirty="0">
                <a:latin typeface="Lato"/>
              </a:rPr>
              <a:t>Russel &amp; </a:t>
            </a:r>
            <a:r>
              <a:rPr lang="en-IN" sz="2000" dirty="0" err="1">
                <a:latin typeface="Lato"/>
              </a:rPr>
              <a:t>Norvig</a:t>
            </a:r>
            <a:endParaRPr lang="en-IN" sz="2000" dirty="0">
              <a:latin typeface="Lato"/>
            </a:endParaRPr>
          </a:p>
        </p:txBody>
      </p:sp>
      <p:pic>
        <p:nvPicPr>
          <p:cNvPr id="4" name="Picture 3">
            <a:extLst>
              <a:ext uri="{FF2B5EF4-FFF2-40B4-BE49-F238E27FC236}">
                <a16:creationId xmlns:a16="http://schemas.microsoft.com/office/drawing/2014/main" id="{ED210718-1AD4-4FE7-8C4B-A9A3AED894E9}"/>
              </a:ext>
            </a:extLst>
          </p:cNvPr>
          <p:cNvPicPr>
            <a:picLocks noChangeAspect="1"/>
          </p:cNvPicPr>
          <p:nvPr/>
        </p:nvPicPr>
        <p:blipFill>
          <a:blip r:embed="rId2"/>
          <a:stretch>
            <a:fillRect/>
          </a:stretch>
        </p:blipFill>
        <p:spPr>
          <a:xfrm>
            <a:off x="796754" y="1402399"/>
            <a:ext cx="13955612" cy="8515461"/>
          </a:xfrm>
          <a:prstGeom prst="rect">
            <a:avLst/>
          </a:prstGeom>
        </p:spPr>
      </p:pic>
      <p:pic>
        <p:nvPicPr>
          <p:cNvPr id="6" name="Picture 5">
            <a:extLst>
              <a:ext uri="{FF2B5EF4-FFF2-40B4-BE49-F238E27FC236}">
                <a16:creationId xmlns:a16="http://schemas.microsoft.com/office/drawing/2014/main" id="{9D923194-7338-0148-B257-8C3719856B36}"/>
              </a:ext>
            </a:extLst>
          </p:cNvPr>
          <p:cNvPicPr>
            <a:picLocks noChangeAspect="1"/>
          </p:cNvPicPr>
          <p:nvPr/>
        </p:nvPicPr>
        <p:blipFill>
          <a:blip r:embed="rId3"/>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503358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B5B36-3324-44DD-816B-235C5D28CC12}"/>
              </a:ext>
            </a:extLst>
          </p:cNvPr>
          <p:cNvSpPr>
            <a:spLocks noGrp="1"/>
          </p:cNvSpPr>
          <p:nvPr>
            <p:ph type="title"/>
          </p:nvPr>
        </p:nvSpPr>
        <p:spPr>
          <a:xfrm>
            <a:off x="669851" y="449451"/>
            <a:ext cx="15087600" cy="2414016"/>
          </a:xfrm>
          <a:noFill/>
        </p:spPr>
        <p:txBody>
          <a:bodyPr wrap="none" rtlCol="0">
            <a:spAutoFit/>
          </a:bodyPr>
          <a:lstStyle/>
          <a:p>
            <a:pPr defTabSz="457200"/>
            <a:r>
              <a:rPr lang="en-IN" sz="5000" b="1" dirty="0">
                <a:solidFill>
                  <a:srgbClr val="7030A0"/>
                </a:solidFill>
                <a:latin typeface="Montserrat" panose="00000500000000000000" pitchFamily="50" charset="0"/>
              </a:rPr>
              <a:t>Enigma Video</a:t>
            </a:r>
          </a:p>
        </p:txBody>
      </p:sp>
      <p:pic>
        <p:nvPicPr>
          <p:cNvPr id="4" name="Content Placeholder 3">
            <a:extLst>
              <a:ext uri="{FF2B5EF4-FFF2-40B4-BE49-F238E27FC236}">
                <a16:creationId xmlns:a16="http://schemas.microsoft.com/office/drawing/2014/main" id="{B1B9346F-8237-4725-8B57-F725421F605C}"/>
              </a:ext>
            </a:extLst>
          </p:cNvPr>
          <p:cNvPicPr>
            <a:picLocks noGrp="1" noChangeAspect="1"/>
          </p:cNvPicPr>
          <p:nvPr>
            <p:ph idx="1"/>
          </p:nvPr>
        </p:nvPicPr>
        <p:blipFill>
          <a:blip r:embed="rId2"/>
          <a:stretch>
            <a:fillRect/>
          </a:stretch>
        </p:blipFill>
        <p:spPr>
          <a:xfrm>
            <a:off x="1244732" y="1663923"/>
            <a:ext cx="13937838" cy="7840035"/>
          </a:xfrm>
          <a:prstGeom prst="rect">
            <a:avLst/>
          </a:prstGeom>
        </p:spPr>
      </p:pic>
      <p:pic>
        <p:nvPicPr>
          <p:cNvPr id="5" name="Picture 4">
            <a:extLst>
              <a:ext uri="{FF2B5EF4-FFF2-40B4-BE49-F238E27FC236}">
                <a16:creationId xmlns:a16="http://schemas.microsoft.com/office/drawing/2014/main" id="{5A88303E-B29F-044A-A555-57D5782E71DF}"/>
              </a:ext>
            </a:extLst>
          </p:cNvPr>
          <p:cNvPicPr>
            <a:picLocks noChangeAspect="1"/>
          </p:cNvPicPr>
          <p:nvPr/>
        </p:nvPicPr>
        <p:blipFill>
          <a:blip r:embed="rId3"/>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899625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536" y="436838"/>
            <a:ext cx="16803654" cy="1017369"/>
          </a:xfrm>
          <a:noFill/>
        </p:spPr>
        <p:txBody>
          <a:bodyPr wrap="none" rtlCol="0">
            <a:spAutoFit/>
          </a:bodyPr>
          <a:lstStyle/>
          <a:p>
            <a:pPr defTabSz="457200"/>
            <a:r>
              <a:rPr lang="en-US" sz="5000" b="1" dirty="0">
                <a:solidFill>
                  <a:srgbClr val="7030A0"/>
                </a:solidFill>
                <a:latin typeface="Montserrat" panose="00000500000000000000" pitchFamily="50" charset="0"/>
              </a:rPr>
              <a:t>Thinking Humanly – Cognitive Science Approach</a:t>
            </a:r>
          </a:p>
        </p:txBody>
      </p:sp>
      <p:sp>
        <p:nvSpPr>
          <p:cNvPr id="5" name="TextBox 4">
            <a:extLst>
              <a:ext uri="{FF2B5EF4-FFF2-40B4-BE49-F238E27FC236}">
                <a16:creationId xmlns:a16="http://schemas.microsoft.com/office/drawing/2014/main" id="{1F3C985A-BE29-42CB-BD11-25E0386F7BDF}"/>
              </a:ext>
            </a:extLst>
          </p:cNvPr>
          <p:cNvSpPr txBox="1"/>
          <p:nvPr/>
        </p:nvSpPr>
        <p:spPr>
          <a:xfrm>
            <a:off x="15319616" y="7677977"/>
            <a:ext cx="2754693" cy="1323439"/>
          </a:xfrm>
          <a:prstGeom prst="rect">
            <a:avLst/>
          </a:prstGeom>
          <a:noFill/>
        </p:spPr>
        <p:txBody>
          <a:bodyPr wrap="square" rtlCol="0">
            <a:spAutoFit/>
          </a:bodyPr>
          <a:lstStyle/>
          <a:p>
            <a:r>
              <a:rPr lang="en-IN" sz="2000" dirty="0">
                <a:latin typeface="Lato"/>
              </a:rPr>
              <a:t>Artificial Intelligence – </a:t>
            </a:r>
          </a:p>
          <a:p>
            <a:r>
              <a:rPr lang="en-IN" sz="2000" dirty="0">
                <a:latin typeface="Lato"/>
              </a:rPr>
              <a:t>A Modern Approach</a:t>
            </a:r>
          </a:p>
          <a:p>
            <a:endParaRPr lang="en-IN" sz="2000" dirty="0">
              <a:latin typeface="Lato"/>
            </a:endParaRPr>
          </a:p>
          <a:p>
            <a:pPr algn="r"/>
            <a:r>
              <a:rPr lang="en-IN" sz="2000" dirty="0">
                <a:latin typeface="Lato"/>
              </a:rPr>
              <a:t>Russel &amp; </a:t>
            </a:r>
            <a:r>
              <a:rPr lang="en-IN" sz="2000" dirty="0" err="1">
                <a:latin typeface="Lato"/>
              </a:rPr>
              <a:t>Norvig</a:t>
            </a:r>
            <a:endParaRPr lang="en-IN" sz="2000" dirty="0">
              <a:latin typeface="Lato"/>
            </a:endParaRPr>
          </a:p>
        </p:txBody>
      </p:sp>
      <p:sp>
        <p:nvSpPr>
          <p:cNvPr id="3" name="Rectangle 2">
            <a:extLst>
              <a:ext uri="{FF2B5EF4-FFF2-40B4-BE49-F238E27FC236}">
                <a16:creationId xmlns:a16="http://schemas.microsoft.com/office/drawing/2014/main" id="{2404FCCA-BCEE-4AA0-9EDD-69B35380F50E}"/>
              </a:ext>
            </a:extLst>
          </p:cNvPr>
          <p:cNvSpPr/>
          <p:nvPr/>
        </p:nvSpPr>
        <p:spPr>
          <a:xfrm>
            <a:off x="402536" y="1613021"/>
            <a:ext cx="14917079" cy="1538883"/>
          </a:xfrm>
          <a:prstGeom prst="rect">
            <a:avLst/>
          </a:prstGeom>
        </p:spPr>
        <p:txBody>
          <a:bodyPr wrap="square">
            <a:spAutoFit/>
          </a:bodyPr>
          <a:lstStyle/>
          <a:p>
            <a:pPr marL="514350" indent="-514350">
              <a:spcAft>
                <a:spcPts val="1200"/>
              </a:spcAft>
              <a:buFont typeface="Arial" panose="020B0604020202020204" pitchFamily="34" charset="0"/>
              <a:buChar char="•"/>
            </a:pPr>
            <a:r>
              <a:rPr lang="en-US" sz="2800" dirty="0">
                <a:solidFill>
                  <a:srgbClr val="000000"/>
                </a:solidFill>
                <a:latin typeface="Lato"/>
              </a:rPr>
              <a:t>If we are going to say that a given program thinks like a human, we must have some way of determining how humans think. </a:t>
            </a:r>
          </a:p>
          <a:p>
            <a:pPr marL="514350" indent="-514350">
              <a:spcAft>
                <a:spcPts val="1200"/>
              </a:spcAft>
              <a:buFont typeface="Arial" panose="020B0604020202020204" pitchFamily="34" charset="0"/>
              <a:buChar char="•"/>
            </a:pPr>
            <a:r>
              <a:rPr lang="en-US" sz="2800" dirty="0">
                <a:solidFill>
                  <a:srgbClr val="000000"/>
                </a:solidFill>
                <a:latin typeface="Lato"/>
              </a:rPr>
              <a:t>We need to get </a:t>
            </a:r>
            <a:r>
              <a:rPr lang="en-US" sz="2800" i="1" dirty="0">
                <a:solidFill>
                  <a:srgbClr val="000000"/>
                </a:solidFill>
                <a:latin typeface="Lato"/>
              </a:rPr>
              <a:t>inside </a:t>
            </a:r>
            <a:r>
              <a:rPr lang="en-US" sz="2800" dirty="0">
                <a:solidFill>
                  <a:srgbClr val="000000"/>
                </a:solidFill>
                <a:latin typeface="Lato"/>
              </a:rPr>
              <a:t>the actual workings of human minds.</a:t>
            </a:r>
          </a:p>
        </p:txBody>
      </p:sp>
      <p:sp>
        <p:nvSpPr>
          <p:cNvPr id="6" name="Rectangle 5">
            <a:extLst>
              <a:ext uri="{FF2B5EF4-FFF2-40B4-BE49-F238E27FC236}">
                <a16:creationId xmlns:a16="http://schemas.microsoft.com/office/drawing/2014/main" id="{0585CC90-7A1D-43AB-B7F7-EB29A7D33F8A}"/>
              </a:ext>
            </a:extLst>
          </p:cNvPr>
          <p:cNvSpPr/>
          <p:nvPr/>
        </p:nvSpPr>
        <p:spPr>
          <a:xfrm>
            <a:off x="1046171" y="4464000"/>
            <a:ext cx="13286518" cy="1754326"/>
          </a:xfrm>
          <a:prstGeom prst="rect">
            <a:avLst/>
          </a:prstGeom>
        </p:spPr>
        <p:txBody>
          <a:bodyPr wrap="square">
            <a:spAutoFit/>
          </a:bodyPr>
          <a:lstStyle/>
          <a:p>
            <a:r>
              <a:rPr lang="en-IN" sz="2700" dirty="0"/>
              <a:t>Allen Newell and Herbert Simon, who developed GPS, the “General Problem Solver” (Newell and Simon, 1961), were not content merely to have their program solve problems correctly. They were more concerned with comparing the trace of its reasoning steps to traces of human subjects solving the same problems</a:t>
            </a:r>
          </a:p>
        </p:txBody>
      </p:sp>
      <p:pic>
        <p:nvPicPr>
          <p:cNvPr id="7" name="Picture 6">
            <a:extLst>
              <a:ext uri="{FF2B5EF4-FFF2-40B4-BE49-F238E27FC236}">
                <a16:creationId xmlns:a16="http://schemas.microsoft.com/office/drawing/2014/main" id="{57CBD52B-FBC6-5A46-BBE5-AB4DC5383D63}"/>
              </a:ext>
            </a:extLst>
          </p:cNvPr>
          <p:cNvPicPr>
            <a:picLocks noChangeAspect="1"/>
          </p:cNvPicPr>
          <p:nvPr/>
        </p:nvPicPr>
        <p:blipFill>
          <a:blip r:embed="rId2"/>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3922249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170" y="369140"/>
            <a:ext cx="9244944" cy="1017369"/>
          </a:xfrm>
          <a:noFill/>
        </p:spPr>
        <p:txBody>
          <a:bodyPr wrap="none" rtlCol="0">
            <a:spAutoFit/>
          </a:bodyPr>
          <a:lstStyle/>
          <a:p>
            <a:pPr defTabSz="457200"/>
            <a:r>
              <a:rPr lang="en-US" sz="5000" b="1" dirty="0">
                <a:solidFill>
                  <a:srgbClr val="7030A0"/>
                </a:solidFill>
                <a:latin typeface="Montserrat" panose="00000500000000000000" pitchFamily="50" charset="0"/>
              </a:rPr>
              <a:t>Artificial Intelligence</a:t>
            </a:r>
          </a:p>
        </p:txBody>
      </p:sp>
      <p:pic>
        <p:nvPicPr>
          <p:cNvPr id="4" name="Picture 3">
            <a:extLst>
              <a:ext uri="{FF2B5EF4-FFF2-40B4-BE49-F238E27FC236}">
                <a16:creationId xmlns:a16="http://schemas.microsoft.com/office/drawing/2014/main" id="{4B1E86C2-B667-4124-A1C8-6FBCB351AA09}"/>
              </a:ext>
            </a:extLst>
          </p:cNvPr>
          <p:cNvPicPr>
            <a:picLocks noChangeAspect="1"/>
          </p:cNvPicPr>
          <p:nvPr/>
        </p:nvPicPr>
        <p:blipFill>
          <a:blip r:embed="rId2"/>
          <a:stretch>
            <a:fillRect/>
          </a:stretch>
        </p:blipFill>
        <p:spPr>
          <a:xfrm>
            <a:off x="9144000" y="1520056"/>
            <a:ext cx="6146198" cy="7983902"/>
          </a:xfrm>
          <a:prstGeom prst="rect">
            <a:avLst/>
          </a:prstGeom>
        </p:spPr>
      </p:pic>
      <p:sp>
        <p:nvSpPr>
          <p:cNvPr id="5" name="TextBox 4">
            <a:extLst>
              <a:ext uri="{FF2B5EF4-FFF2-40B4-BE49-F238E27FC236}">
                <a16:creationId xmlns:a16="http://schemas.microsoft.com/office/drawing/2014/main" id="{AC6A5FBC-8D9E-4054-8E8C-5EAC065C881D}"/>
              </a:ext>
            </a:extLst>
          </p:cNvPr>
          <p:cNvSpPr txBox="1"/>
          <p:nvPr/>
        </p:nvSpPr>
        <p:spPr>
          <a:xfrm>
            <a:off x="581439" y="2310848"/>
            <a:ext cx="7201593" cy="1815882"/>
          </a:xfrm>
          <a:prstGeom prst="rect">
            <a:avLst/>
          </a:prstGeom>
          <a:noFill/>
        </p:spPr>
        <p:txBody>
          <a:bodyPr wrap="square" rtlCol="0">
            <a:spAutoFit/>
          </a:bodyPr>
          <a:lstStyle/>
          <a:p>
            <a:r>
              <a:rPr lang="en-IN" sz="2800" dirty="0">
                <a:latin typeface="Lato"/>
              </a:rPr>
              <a:t>Rationality</a:t>
            </a:r>
          </a:p>
          <a:p>
            <a:endParaRPr lang="en-IN" sz="2800" dirty="0">
              <a:latin typeface="Lato"/>
            </a:endParaRPr>
          </a:p>
          <a:p>
            <a:r>
              <a:rPr lang="en-US" sz="2800" b="1" dirty="0">
                <a:solidFill>
                  <a:srgbClr val="000000"/>
                </a:solidFill>
                <a:latin typeface="Lato"/>
              </a:rPr>
              <a:t>A system is rational if it does the “right thing,” given what it knows.</a:t>
            </a:r>
            <a:endParaRPr lang="en-IN" sz="2800" b="1" dirty="0">
              <a:latin typeface="Lato"/>
            </a:endParaRPr>
          </a:p>
        </p:txBody>
      </p:sp>
      <p:sp>
        <p:nvSpPr>
          <p:cNvPr id="7" name="Rectangle 1">
            <a:extLst>
              <a:ext uri="{FF2B5EF4-FFF2-40B4-BE49-F238E27FC236}">
                <a16:creationId xmlns:a16="http://schemas.microsoft.com/office/drawing/2014/main" id="{60304D90-4887-4F6C-84D8-38A272ED41EE}"/>
              </a:ext>
            </a:extLst>
          </p:cNvPr>
          <p:cNvSpPr>
            <a:spLocks noChangeArrowheads="1"/>
          </p:cNvSpPr>
          <p:nvPr/>
        </p:nvSpPr>
        <p:spPr bwMode="auto">
          <a:xfrm>
            <a:off x="6529388" y="5289784"/>
            <a:ext cx="277064"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37160" tIns="68580" rIns="137160" bIns="68580" numCol="1" anchor="ctr" anchorCtr="0" compatLnSpc="1">
            <a:prstTxWarp prst="textNoShape">
              <a:avLst/>
            </a:prstTxWarp>
            <a:spAutoFit/>
          </a:bodyPr>
          <a:lstStyle/>
          <a:p>
            <a:pPr defTabSz="1371600" eaLnBrk="0" fontAlgn="base" hangingPunct="0">
              <a:spcBef>
                <a:spcPct val="0"/>
              </a:spcBef>
              <a:spcAft>
                <a:spcPct val="0"/>
              </a:spcAft>
            </a:pPr>
            <a:br>
              <a:rPr lang="en-US" altLang="en-US" sz="2700">
                <a:latin typeface="Arial" panose="020B0604020202020204" pitchFamily="34" charset="0"/>
              </a:rPr>
            </a:br>
            <a:endParaRPr lang="en-US" altLang="en-US" sz="2700">
              <a:latin typeface="Arial" panose="020B0604020202020204" pitchFamily="34" charset="0"/>
            </a:endParaRPr>
          </a:p>
        </p:txBody>
      </p:sp>
      <p:pic>
        <p:nvPicPr>
          <p:cNvPr id="6" name="Picture 5">
            <a:extLst>
              <a:ext uri="{FF2B5EF4-FFF2-40B4-BE49-F238E27FC236}">
                <a16:creationId xmlns:a16="http://schemas.microsoft.com/office/drawing/2014/main" id="{8AA50816-41DA-8B4A-8B74-552738A45F07}"/>
              </a:ext>
            </a:extLst>
          </p:cNvPr>
          <p:cNvPicPr>
            <a:picLocks noChangeAspect="1"/>
          </p:cNvPicPr>
          <p:nvPr/>
        </p:nvPicPr>
        <p:blipFill>
          <a:blip r:embed="rId3"/>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1855107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3AF01384-5D1E-4F42-BEB3-D3FA0F05EE4A}"/>
              </a:ext>
            </a:extLst>
          </p:cNvPr>
          <p:cNvSpPr/>
          <p:nvPr/>
        </p:nvSpPr>
        <p:spPr>
          <a:xfrm>
            <a:off x="0" y="0"/>
            <a:ext cx="18288000" cy="10287000"/>
          </a:xfrm>
          <a:prstGeom prst="rect">
            <a:avLst/>
          </a:prstGeom>
          <a:gradFill flip="none" rotWithShape="1">
            <a:gsLst>
              <a:gs pos="0">
                <a:srgbClr val="FF2F92"/>
              </a:gs>
              <a:gs pos="0">
                <a:srgbClr val="7030A0">
                  <a:lumMod val="89000"/>
                  <a:lumOff val="11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 name="TextBox 2">
            <a:extLst>
              <a:ext uri="{FF2B5EF4-FFF2-40B4-BE49-F238E27FC236}">
                <a16:creationId xmlns:a16="http://schemas.microsoft.com/office/drawing/2014/main" id="{563233AE-CDE2-4209-93DB-7C11AADEB380}"/>
              </a:ext>
            </a:extLst>
          </p:cNvPr>
          <p:cNvSpPr txBox="1"/>
          <p:nvPr/>
        </p:nvSpPr>
        <p:spPr>
          <a:xfrm>
            <a:off x="1611499" y="4365114"/>
            <a:ext cx="2739853" cy="861774"/>
          </a:xfrm>
          <a:prstGeom prst="rect">
            <a:avLst/>
          </a:prstGeom>
          <a:noFill/>
        </p:spPr>
        <p:txBody>
          <a:bodyPr wrap="none" rtlCol="0">
            <a:spAutoFit/>
          </a:bodyPr>
          <a:lstStyle/>
          <a:p>
            <a:r>
              <a:rPr lang="en-US" sz="5000" b="1" dirty="0">
                <a:solidFill>
                  <a:schemeClr val="bg1"/>
                </a:solidFill>
                <a:latin typeface="Montserrat" panose="00000500000000000000" pitchFamily="50" charset="0"/>
              </a:rPr>
              <a:t>Agenda</a:t>
            </a:r>
            <a:endParaRPr lang="en-ID" sz="5000" b="1" dirty="0">
              <a:solidFill>
                <a:schemeClr val="bg1"/>
              </a:solidFill>
              <a:latin typeface="Montserrat" panose="00000500000000000000" pitchFamily="50" charset="0"/>
            </a:endParaRPr>
          </a:p>
        </p:txBody>
      </p:sp>
      <p:sp>
        <p:nvSpPr>
          <p:cNvPr id="30" name="TextBox 29">
            <a:extLst>
              <a:ext uri="{FF2B5EF4-FFF2-40B4-BE49-F238E27FC236}">
                <a16:creationId xmlns:a16="http://schemas.microsoft.com/office/drawing/2014/main" id="{447B66AF-DEC7-48A7-89BE-54509E3B9F34}"/>
              </a:ext>
            </a:extLst>
          </p:cNvPr>
          <p:cNvSpPr txBox="1"/>
          <p:nvPr/>
        </p:nvSpPr>
        <p:spPr>
          <a:xfrm>
            <a:off x="456095" y="9604169"/>
            <a:ext cx="2460930" cy="331181"/>
          </a:xfrm>
          <a:prstGeom prst="rect">
            <a:avLst/>
          </a:prstGeom>
          <a:noFill/>
        </p:spPr>
        <p:txBody>
          <a:bodyPr wrap="square" lIns="0" tIns="0" rIns="91440" bIns="0" rtlCol="0">
            <a:spAutoFit/>
          </a:bodyPr>
          <a:lstStyle/>
          <a:p>
            <a:pPr algn="l">
              <a:lnSpc>
                <a:spcPct val="150000"/>
              </a:lnSpc>
              <a:spcBef>
                <a:spcPts val="1200"/>
              </a:spcBef>
              <a:buClr>
                <a:srgbClr val="27AB9E"/>
              </a:buClr>
              <a:buSzPct val="150000"/>
            </a:pPr>
            <a:fld id="{B4A1A633-6662-477E-BE16-AAD4A5BA3D42}" type="slidenum">
              <a:rPr lang="en-US" sz="1600" spc="300" smtClean="0">
                <a:solidFill>
                  <a:schemeClr val="bg1"/>
                </a:solidFill>
                <a:latin typeface="Montserrat" panose="00000500000000000000" pitchFamily="50" charset="0"/>
                <a:ea typeface="Lato Light" panose="020F0502020204030203" pitchFamily="34" charset="0"/>
                <a:cs typeface="Lato Light" panose="020F0502020204030203" pitchFamily="34" charset="0"/>
              </a:rPr>
              <a:pPr algn="l">
                <a:lnSpc>
                  <a:spcPct val="150000"/>
                </a:lnSpc>
                <a:spcBef>
                  <a:spcPts val="1200"/>
                </a:spcBef>
                <a:buClr>
                  <a:srgbClr val="27AB9E"/>
                </a:buClr>
                <a:buSzPct val="150000"/>
              </a:pPr>
              <a:t>2</a:t>
            </a:fld>
            <a:r>
              <a:rPr lang="en-US" sz="1600" spc="300" dirty="0">
                <a:solidFill>
                  <a:schemeClr val="bg1"/>
                </a:solidFill>
                <a:latin typeface="Montserrat" panose="00000500000000000000" pitchFamily="50" charset="0"/>
                <a:ea typeface="Lato Light" panose="020F0502020204030203" pitchFamily="34" charset="0"/>
                <a:cs typeface="Lato Light" panose="020F0502020204030203" pitchFamily="34" charset="0"/>
              </a:rPr>
              <a:t> | 50</a:t>
            </a:r>
          </a:p>
        </p:txBody>
      </p:sp>
      <p:sp>
        <p:nvSpPr>
          <p:cNvPr id="2" name="TextBox 1">
            <a:extLst>
              <a:ext uri="{FF2B5EF4-FFF2-40B4-BE49-F238E27FC236}">
                <a16:creationId xmlns:a16="http://schemas.microsoft.com/office/drawing/2014/main" id="{EBC91012-277C-3C46-B01D-541FB083531A}"/>
              </a:ext>
            </a:extLst>
          </p:cNvPr>
          <p:cNvSpPr txBox="1"/>
          <p:nvPr/>
        </p:nvSpPr>
        <p:spPr>
          <a:xfrm>
            <a:off x="6453036" y="1456625"/>
            <a:ext cx="9733280" cy="7540526"/>
          </a:xfrm>
          <a:prstGeom prst="rect">
            <a:avLst/>
          </a:prstGeom>
          <a:noFill/>
        </p:spPr>
        <p:txBody>
          <a:bodyPr wrap="square" rtlCol="0">
            <a:spAutoFit/>
          </a:bodyPr>
          <a:lstStyle/>
          <a:p>
            <a:pPr marL="742950" indent="-742950">
              <a:buFont typeface="Arial" panose="020B0604020202020204" pitchFamily="34" charset="0"/>
              <a:buChar char="•"/>
            </a:pPr>
            <a:endParaRPr lang="en-US" sz="4400" dirty="0">
              <a:solidFill>
                <a:schemeClr val="bg1"/>
              </a:solidFill>
            </a:endParaRPr>
          </a:p>
          <a:p>
            <a:pPr indent="-742950">
              <a:buFont typeface="Arial" panose="020B0604020202020204" pitchFamily="34" charset="0"/>
              <a:buChar char="•"/>
            </a:pPr>
            <a:r>
              <a:rPr lang="en-US" sz="4400" dirty="0">
                <a:solidFill>
                  <a:schemeClr val="bg1"/>
                </a:solidFill>
                <a:latin typeface="Lato"/>
              </a:rPr>
              <a:t>Motivation</a:t>
            </a:r>
          </a:p>
          <a:p>
            <a:pPr indent="-742950">
              <a:buFont typeface="Arial" panose="020B0604020202020204" pitchFamily="34" charset="0"/>
              <a:buChar char="•"/>
            </a:pPr>
            <a:r>
              <a:rPr lang="en-US" sz="4400" dirty="0">
                <a:solidFill>
                  <a:schemeClr val="bg1"/>
                </a:solidFill>
                <a:latin typeface="Lato"/>
              </a:rPr>
              <a:t>Analytics Journey</a:t>
            </a:r>
          </a:p>
          <a:p>
            <a:pPr indent="-742950">
              <a:buFont typeface="Arial" panose="020B0604020202020204" pitchFamily="34" charset="0"/>
              <a:buChar char="•"/>
            </a:pPr>
            <a:r>
              <a:rPr lang="en-US" sz="4400" dirty="0">
                <a:solidFill>
                  <a:schemeClr val="bg1"/>
                </a:solidFill>
                <a:latin typeface="Lato"/>
              </a:rPr>
              <a:t>Breaking the Analytics Wall</a:t>
            </a:r>
          </a:p>
          <a:p>
            <a:pPr indent="-742950">
              <a:buFont typeface="Arial" panose="020B0604020202020204" pitchFamily="34" charset="0"/>
              <a:buChar char="•"/>
            </a:pPr>
            <a:r>
              <a:rPr lang="en-US" sz="4400" dirty="0">
                <a:solidFill>
                  <a:schemeClr val="bg1"/>
                </a:solidFill>
                <a:latin typeface="Lato"/>
              </a:rPr>
              <a:t>Artificial Intelligence Essentials</a:t>
            </a:r>
          </a:p>
          <a:p>
            <a:pPr indent="-742950">
              <a:buFont typeface="Arial" panose="020B0604020202020204" pitchFamily="34" charset="0"/>
              <a:buChar char="•"/>
            </a:pPr>
            <a:r>
              <a:rPr lang="en-US" sz="4400" dirty="0">
                <a:solidFill>
                  <a:schemeClr val="bg1"/>
                </a:solidFill>
                <a:latin typeface="Lato"/>
              </a:rPr>
              <a:t>Machine Learning </a:t>
            </a:r>
          </a:p>
          <a:p>
            <a:pPr indent="-742950">
              <a:buFont typeface="Arial" panose="020B0604020202020204" pitchFamily="34" charset="0"/>
              <a:buChar char="•"/>
            </a:pPr>
            <a:r>
              <a:rPr lang="en-US" sz="4400" dirty="0">
                <a:solidFill>
                  <a:schemeClr val="bg1"/>
                </a:solidFill>
                <a:latin typeface="Lato"/>
              </a:rPr>
              <a:t>Deep Learning</a:t>
            </a:r>
          </a:p>
          <a:p>
            <a:pPr indent="-742950">
              <a:buFont typeface="Arial" panose="020B0604020202020204" pitchFamily="34" charset="0"/>
              <a:buChar char="•"/>
            </a:pPr>
            <a:r>
              <a:rPr lang="en-US" sz="4400" dirty="0">
                <a:solidFill>
                  <a:schemeClr val="bg1"/>
                </a:solidFill>
                <a:latin typeface="Lato"/>
              </a:rPr>
              <a:t>AI Hype vs Reality</a:t>
            </a:r>
          </a:p>
          <a:p>
            <a:pPr indent="-742950">
              <a:buFont typeface="Arial" panose="020B0604020202020204" pitchFamily="34" charset="0"/>
              <a:buChar char="•"/>
            </a:pPr>
            <a:r>
              <a:rPr lang="en-US" sz="4400" dirty="0">
                <a:solidFill>
                  <a:schemeClr val="bg1"/>
                </a:solidFill>
                <a:latin typeface="Lato"/>
              </a:rPr>
              <a:t>Business Applications</a:t>
            </a:r>
          </a:p>
          <a:p>
            <a:endParaRPr lang="en-US" sz="4400" dirty="0">
              <a:solidFill>
                <a:schemeClr val="bg1"/>
              </a:solidFill>
            </a:endParaRPr>
          </a:p>
          <a:p>
            <a:pPr marL="571500" indent="-571500">
              <a:buFont typeface="Arial" panose="020B0604020202020204" pitchFamily="34" charset="0"/>
              <a:buChar char="•"/>
            </a:pPr>
            <a:endParaRPr lang="en-US" sz="4400" dirty="0">
              <a:solidFill>
                <a:schemeClr val="bg1"/>
              </a:solidFill>
            </a:endParaRPr>
          </a:p>
        </p:txBody>
      </p:sp>
      <p:pic>
        <p:nvPicPr>
          <p:cNvPr id="9" name="Picture 8">
            <a:extLst>
              <a:ext uri="{FF2B5EF4-FFF2-40B4-BE49-F238E27FC236}">
                <a16:creationId xmlns:a16="http://schemas.microsoft.com/office/drawing/2014/main" id="{2163FDA8-5808-4746-A7C1-61C31C4A13E4}"/>
              </a:ext>
            </a:extLst>
          </p:cNvPr>
          <p:cNvPicPr>
            <a:picLocks noChangeAspect="1"/>
          </p:cNvPicPr>
          <p:nvPr/>
        </p:nvPicPr>
        <p:blipFill>
          <a:blip r:embed="rId2"/>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1711093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765" y="460617"/>
            <a:ext cx="17519271" cy="1017369"/>
          </a:xfrm>
          <a:noFill/>
        </p:spPr>
        <p:txBody>
          <a:bodyPr wrap="none" rtlCol="0">
            <a:spAutoFit/>
          </a:bodyPr>
          <a:lstStyle/>
          <a:p>
            <a:pPr defTabSz="457200"/>
            <a:r>
              <a:rPr lang="en-US" sz="5000" b="1" dirty="0">
                <a:solidFill>
                  <a:srgbClr val="7030A0"/>
                </a:solidFill>
                <a:latin typeface="Montserrat" panose="00000500000000000000" pitchFamily="50" charset="0"/>
              </a:rPr>
              <a:t>Thinking RATIONALLY – Laws of Thought approach</a:t>
            </a:r>
          </a:p>
        </p:txBody>
      </p:sp>
      <p:sp>
        <p:nvSpPr>
          <p:cNvPr id="5" name="TextBox 4">
            <a:extLst>
              <a:ext uri="{FF2B5EF4-FFF2-40B4-BE49-F238E27FC236}">
                <a16:creationId xmlns:a16="http://schemas.microsoft.com/office/drawing/2014/main" id="{1F3C985A-BE29-42CB-BD11-25E0386F7BDF}"/>
              </a:ext>
            </a:extLst>
          </p:cNvPr>
          <p:cNvSpPr txBox="1"/>
          <p:nvPr/>
        </p:nvSpPr>
        <p:spPr>
          <a:xfrm>
            <a:off x="15364343" y="7932703"/>
            <a:ext cx="2754693" cy="1384995"/>
          </a:xfrm>
          <a:prstGeom prst="rect">
            <a:avLst/>
          </a:prstGeom>
          <a:noFill/>
        </p:spPr>
        <p:txBody>
          <a:bodyPr wrap="square" rtlCol="0">
            <a:spAutoFit/>
          </a:bodyPr>
          <a:lstStyle/>
          <a:p>
            <a:r>
              <a:rPr lang="en-IN" sz="2100" dirty="0"/>
              <a:t>Artificial Intelligence – </a:t>
            </a:r>
          </a:p>
          <a:p>
            <a:r>
              <a:rPr lang="en-IN" sz="2100" dirty="0"/>
              <a:t>A Modern Approach</a:t>
            </a:r>
          </a:p>
          <a:p>
            <a:endParaRPr lang="en-IN" sz="2100" dirty="0"/>
          </a:p>
          <a:p>
            <a:pPr algn="r"/>
            <a:r>
              <a:rPr lang="en-IN" sz="2100" dirty="0"/>
              <a:t>Russel &amp; </a:t>
            </a:r>
            <a:r>
              <a:rPr lang="en-IN" sz="2100" dirty="0" err="1"/>
              <a:t>Norvig</a:t>
            </a:r>
            <a:endParaRPr lang="en-IN" sz="2100" dirty="0"/>
          </a:p>
        </p:txBody>
      </p:sp>
      <p:sp>
        <p:nvSpPr>
          <p:cNvPr id="3" name="Rectangle 2">
            <a:extLst>
              <a:ext uri="{FF2B5EF4-FFF2-40B4-BE49-F238E27FC236}">
                <a16:creationId xmlns:a16="http://schemas.microsoft.com/office/drawing/2014/main" id="{2404FCCA-BCEE-4AA0-9EDD-69B35380F50E}"/>
              </a:ext>
            </a:extLst>
          </p:cNvPr>
          <p:cNvSpPr/>
          <p:nvPr/>
        </p:nvSpPr>
        <p:spPr>
          <a:xfrm>
            <a:off x="886543" y="1906450"/>
            <a:ext cx="13821349" cy="4001095"/>
          </a:xfrm>
          <a:prstGeom prst="rect">
            <a:avLst/>
          </a:prstGeom>
        </p:spPr>
        <p:txBody>
          <a:bodyPr wrap="square">
            <a:spAutoFit/>
          </a:bodyPr>
          <a:lstStyle/>
          <a:p>
            <a:pPr marL="514350" indent="-514350">
              <a:spcAft>
                <a:spcPts val="1200"/>
              </a:spcAft>
              <a:buFont typeface="Arial" panose="020B0604020202020204" pitchFamily="34" charset="0"/>
              <a:buChar char="•"/>
            </a:pPr>
            <a:r>
              <a:rPr lang="en-US" sz="2800" dirty="0">
                <a:solidFill>
                  <a:srgbClr val="000000"/>
                </a:solidFill>
                <a:latin typeface="Lato"/>
              </a:rPr>
              <a:t>Aristotle was one of the first to attempt to codify “right thinking,” that is, irrefutable reasoning processes.</a:t>
            </a:r>
          </a:p>
          <a:p>
            <a:pPr marL="514350" indent="-514350">
              <a:spcAft>
                <a:spcPts val="1200"/>
              </a:spcAft>
              <a:buFont typeface="Arial" panose="020B0604020202020204" pitchFamily="34" charset="0"/>
              <a:buChar char="•"/>
            </a:pPr>
            <a:r>
              <a:rPr lang="en-US" sz="2800" dirty="0">
                <a:latin typeface="Lato"/>
              </a:rPr>
              <a:t>His syllogisms provided patterns for argument structures that always yielded correct conclusions when given correct premises</a:t>
            </a:r>
          </a:p>
          <a:p>
            <a:pPr marL="514350" indent="-514350">
              <a:spcAft>
                <a:spcPts val="1200"/>
              </a:spcAft>
              <a:buFont typeface="Arial" panose="020B0604020202020204" pitchFamily="34" charset="0"/>
              <a:buChar char="•"/>
            </a:pPr>
            <a:r>
              <a:rPr lang="en-US" sz="2800" dirty="0">
                <a:latin typeface="Lato"/>
              </a:rPr>
              <a:t>By 1965, programs existed that could, in principle, solve any solvable problem described in logical notation.</a:t>
            </a:r>
          </a:p>
          <a:p>
            <a:pPr marL="514350" indent="-514350">
              <a:spcAft>
                <a:spcPts val="1200"/>
              </a:spcAft>
              <a:buFont typeface="Arial" panose="020B0604020202020204" pitchFamily="34" charset="0"/>
              <a:buChar char="•"/>
            </a:pPr>
            <a:r>
              <a:rPr lang="en-US" sz="2800" dirty="0">
                <a:latin typeface="Lato"/>
              </a:rPr>
              <a:t>The so-called </a:t>
            </a:r>
            <a:r>
              <a:rPr lang="en-US" sz="2800" dirty="0" err="1">
                <a:latin typeface="Lato"/>
              </a:rPr>
              <a:t>logicist</a:t>
            </a:r>
            <a:r>
              <a:rPr lang="en-US" sz="2800" dirty="0">
                <a:latin typeface="Lato"/>
              </a:rPr>
              <a:t> tradition within artificial intelligence hopes to build on such programs to create intelligent systems.</a:t>
            </a:r>
            <a:endParaRPr lang="en-IN" sz="2800" dirty="0">
              <a:latin typeface="Lato"/>
            </a:endParaRPr>
          </a:p>
        </p:txBody>
      </p:sp>
      <p:sp>
        <p:nvSpPr>
          <p:cNvPr id="6" name="Rectangle 5">
            <a:extLst>
              <a:ext uri="{FF2B5EF4-FFF2-40B4-BE49-F238E27FC236}">
                <a16:creationId xmlns:a16="http://schemas.microsoft.com/office/drawing/2014/main" id="{0585CC90-7A1D-43AB-B7F7-EB29A7D33F8A}"/>
              </a:ext>
            </a:extLst>
          </p:cNvPr>
          <p:cNvSpPr/>
          <p:nvPr/>
        </p:nvSpPr>
        <p:spPr>
          <a:xfrm>
            <a:off x="1078083" y="6573269"/>
            <a:ext cx="13629809" cy="507831"/>
          </a:xfrm>
          <a:prstGeom prst="rect">
            <a:avLst/>
          </a:prstGeom>
        </p:spPr>
        <p:txBody>
          <a:bodyPr wrap="square">
            <a:spAutoFit/>
          </a:bodyPr>
          <a:lstStyle/>
          <a:p>
            <a:r>
              <a:rPr lang="en-US" sz="2700" dirty="0"/>
              <a:t>“Socrates is a man; all men are mortal; therefore, Socrates is mortal.”</a:t>
            </a:r>
            <a:endParaRPr lang="en-IN" sz="2700" dirty="0"/>
          </a:p>
        </p:txBody>
      </p:sp>
      <p:pic>
        <p:nvPicPr>
          <p:cNvPr id="7" name="Picture 6">
            <a:extLst>
              <a:ext uri="{FF2B5EF4-FFF2-40B4-BE49-F238E27FC236}">
                <a16:creationId xmlns:a16="http://schemas.microsoft.com/office/drawing/2014/main" id="{11F453A2-1FF1-774D-BFEF-412EE59C68CD}"/>
              </a:ext>
            </a:extLst>
          </p:cNvPr>
          <p:cNvPicPr>
            <a:picLocks noChangeAspect="1"/>
          </p:cNvPicPr>
          <p:nvPr/>
        </p:nvPicPr>
        <p:blipFill>
          <a:blip r:embed="rId2"/>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3115603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168" y="369140"/>
            <a:ext cx="17519271" cy="1017369"/>
          </a:xfrm>
          <a:noFill/>
        </p:spPr>
        <p:txBody>
          <a:bodyPr wrap="none" rtlCol="0">
            <a:spAutoFit/>
          </a:bodyPr>
          <a:lstStyle/>
          <a:p>
            <a:pPr defTabSz="457200"/>
            <a:r>
              <a:rPr lang="en-US" sz="5000" b="1" dirty="0">
                <a:solidFill>
                  <a:srgbClr val="7030A0"/>
                </a:solidFill>
                <a:latin typeface="Montserrat" panose="00000500000000000000" pitchFamily="50" charset="0"/>
              </a:rPr>
              <a:t>Acting RATIONALLY – The Rational Agent approach</a:t>
            </a:r>
          </a:p>
        </p:txBody>
      </p:sp>
      <p:sp>
        <p:nvSpPr>
          <p:cNvPr id="5" name="TextBox 4">
            <a:extLst>
              <a:ext uri="{FF2B5EF4-FFF2-40B4-BE49-F238E27FC236}">
                <a16:creationId xmlns:a16="http://schemas.microsoft.com/office/drawing/2014/main" id="{1F3C985A-BE29-42CB-BD11-25E0386F7BDF}"/>
              </a:ext>
            </a:extLst>
          </p:cNvPr>
          <p:cNvSpPr txBox="1"/>
          <p:nvPr/>
        </p:nvSpPr>
        <p:spPr>
          <a:xfrm>
            <a:off x="15364343" y="7932703"/>
            <a:ext cx="2754693" cy="1384995"/>
          </a:xfrm>
          <a:prstGeom prst="rect">
            <a:avLst/>
          </a:prstGeom>
          <a:noFill/>
        </p:spPr>
        <p:txBody>
          <a:bodyPr wrap="square" rtlCol="0">
            <a:spAutoFit/>
          </a:bodyPr>
          <a:lstStyle/>
          <a:p>
            <a:r>
              <a:rPr lang="en-IN" sz="2100" dirty="0"/>
              <a:t>Artificial Intelligence – </a:t>
            </a:r>
          </a:p>
          <a:p>
            <a:r>
              <a:rPr lang="en-IN" sz="2100" dirty="0"/>
              <a:t>A Modern Approach</a:t>
            </a:r>
          </a:p>
          <a:p>
            <a:endParaRPr lang="en-IN" sz="2100" dirty="0"/>
          </a:p>
          <a:p>
            <a:pPr algn="r"/>
            <a:r>
              <a:rPr lang="en-IN" sz="2100" dirty="0"/>
              <a:t>Russel &amp; </a:t>
            </a:r>
            <a:r>
              <a:rPr lang="en-IN" sz="2100" dirty="0" err="1"/>
              <a:t>Norvig</a:t>
            </a:r>
            <a:endParaRPr lang="en-IN" sz="2100" dirty="0"/>
          </a:p>
        </p:txBody>
      </p:sp>
      <p:sp>
        <p:nvSpPr>
          <p:cNvPr id="3" name="Rectangle 2">
            <a:extLst>
              <a:ext uri="{FF2B5EF4-FFF2-40B4-BE49-F238E27FC236}">
                <a16:creationId xmlns:a16="http://schemas.microsoft.com/office/drawing/2014/main" id="{2404FCCA-BCEE-4AA0-9EDD-69B35380F50E}"/>
              </a:ext>
            </a:extLst>
          </p:cNvPr>
          <p:cNvSpPr/>
          <p:nvPr/>
        </p:nvSpPr>
        <p:spPr>
          <a:xfrm>
            <a:off x="618403" y="1231486"/>
            <a:ext cx="14745940" cy="4924425"/>
          </a:xfrm>
          <a:prstGeom prst="rect">
            <a:avLst/>
          </a:prstGeom>
        </p:spPr>
        <p:txBody>
          <a:bodyPr wrap="square">
            <a:spAutoFit/>
          </a:bodyPr>
          <a:lstStyle/>
          <a:p>
            <a:pPr marL="514350" indent="-514350">
              <a:spcAft>
                <a:spcPts val="1800"/>
              </a:spcAft>
              <a:buFont typeface="Arial" panose="020B0604020202020204" pitchFamily="34" charset="0"/>
              <a:buChar char="•"/>
            </a:pPr>
            <a:r>
              <a:rPr lang="en-US" sz="2800" dirty="0">
                <a:solidFill>
                  <a:srgbClr val="000000"/>
                </a:solidFill>
                <a:latin typeface="Lato"/>
              </a:rPr>
              <a:t>All computer programs do something, but computer agents are expected to do more: </a:t>
            </a:r>
          </a:p>
          <a:p>
            <a:pPr marL="971550" lvl="1" indent="-514350">
              <a:spcAft>
                <a:spcPts val="1800"/>
              </a:spcAft>
              <a:buFont typeface="Arial" panose="020B0604020202020204" pitchFamily="34" charset="0"/>
              <a:buChar char="•"/>
            </a:pPr>
            <a:r>
              <a:rPr lang="en-US" sz="2800" dirty="0">
                <a:solidFill>
                  <a:srgbClr val="000000"/>
                </a:solidFill>
                <a:latin typeface="Lato"/>
              </a:rPr>
              <a:t>operate autonomously, </a:t>
            </a:r>
          </a:p>
          <a:p>
            <a:pPr marL="971550" lvl="1" indent="-514350">
              <a:spcAft>
                <a:spcPts val="1800"/>
              </a:spcAft>
              <a:buFont typeface="Arial" panose="020B0604020202020204" pitchFamily="34" charset="0"/>
              <a:buChar char="•"/>
            </a:pPr>
            <a:r>
              <a:rPr lang="en-US" sz="2800" dirty="0">
                <a:solidFill>
                  <a:srgbClr val="000000"/>
                </a:solidFill>
                <a:latin typeface="Lato"/>
              </a:rPr>
              <a:t>perceive their environment, </a:t>
            </a:r>
          </a:p>
          <a:p>
            <a:pPr marL="971550" lvl="1" indent="-514350">
              <a:spcAft>
                <a:spcPts val="1800"/>
              </a:spcAft>
              <a:buFont typeface="Arial" panose="020B0604020202020204" pitchFamily="34" charset="0"/>
              <a:buChar char="•"/>
            </a:pPr>
            <a:r>
              <a:rPr lang="en-US" sz="2800" dirty="0">
                <a:solidFill>
                  <a:srgbClr val="000000"/>
                </a:solidFill>
                <a:latin typeface="Lato"/>
              </a:rPr>
              <a:t>persist over a prolonged time period, </a:t>
            </a:r>
          </a:p>
          <a:p>
            <a:pPr marL="971550" lvl="1" indent="-514350">
              <a:spcAft>
                <a:spcPts val="1800"/>
              </a:spcAft>
              <a:buFont typeface="Arial" panose="020B0604020202020204" pitchFamily="34" charset="0"/>
              <a:buChar char="•"/>
            </a:pPr>
            <a:r>
              <a:rPr lang="en-US" sz="2800" dirty="0">
                <a:solidFill>
                  <a:srgbClr val="000000"/>
                </a:solidFill>
                <a:latin typeface="Lato"/>
              </a:rPr>
              <a:t>adapt to change, and </a:t>
            </a:r>
          </a:p>
          <a:p>
            <a:pPr marL="971550" lvl="1" indent="-514350">
              <a:spcAft>
                <a:spcPts val="1800"/>
              </a:spcAft>
              <a:buFont typeface="Arial" panose="020B0604020202020204" pitchFamily="34" charset="0"/>
              <a:buChar char="•"/>
            </a:pPr>
            <a:r>
              <a:rPr lang="en-US" sz="2800" dirty="0">
                <a:solidFill>
                  <a:srgbClr val="000000"/>
                </a:solidFill>
                <a:latin typeface="Lato"/>
              </a:rPr>
              <a:t>create and pursue goals. </a:t>
            </a:r>
          </a:p>
          <a:p>
            <a:pPr marL="514350" indent="-514350">
              <a:spcAft>
                <a:spcPts val="1800"/>
              </a:spcAft>
              <a:buFont typeface="Arial" panose="020B0604020202020204" pitchFamily="34" charset="0"/>
              <a:buChar char="•"/>
            </a:pPr>
            <a:r>
              <a:rPr lang="en-US" sz="2800" dirty="0">
                <a:solidFill>
                  <a:srgbClr val="000000"/>
                </a:solidFill>
                <a:latin typeface="Lato"/>
              </a:rPr>
              <a:t>A rational agent is one that acts so as to achieve the best outcome or, when there is uncertainty, the best expected outcome.</a:t>
            </a:r>
          </a:p>
        </p:txBody>
      </p:sp>
      <p:sp>
        <p:nvSpPr>
          <p:cNvPr id="6" name="Rectangle 5">
            <a:extLst>
              <a:ext uri="{FF2B5EF4-FFF2-40B4-BE49-F238E27FC236}">
                <a16:creationId xmlns:a16="http://schemas.microsoft.com/office/drawing/2014/main" id="{0585CC90-7A1D-43AB-B7F7-EB29A7D33F8A}"/>
              </a:ext>
            </a:extLst>
          </p:cNvPr>
          <p:cNvSpPr/>
          <p:nvPr/>
        </p:nvSpPr>
        <p:spPr>
          <a:xfrm>
            <a:off x="1010529" y="6593875"/>
            <a:ext cx="14353814" cy="1338828"/>
          </a:xfrm>
          <a:prstGeom prst="rect">
            <a:avLst/>
          </a:prstGeom>
        </p:spPr>
        <p:txBody>
          <a:bodyPr wrap="square">
            <a:spAutoFit/>
          </a:bodyPr>
          <a:lstStyle/>
          <a:p>
            <a:r>
              <a:rPr lang="en-US" sz="2700" dirty="0"/>
              <a:t>Rational behavior is doing the right thing. </a:t>
            </a:r>
            <a:r>
              <a:rPr lang="en-US" sz="2700" dirty="0">
                <a:solidFill>
                  <a:srgbClr val="000000"/>
                </a:solidFill>
              </a:rPr>
              <a:t>The right thing is that which is expected to maximize goal achievement, given the available information </a:t>
            </a:r>
          </a:p>
          <a:p>
            <a:endParaRPr lang="en-IN" sz="2700" dirty="0"/>
          </a:p>
        </p:txBody>
      </p:sp>
      <p:pic>
        <p:nvPicPr>
          <p:cNvPr id="7" name="Picture 6">
            <a:extLst>
              <a:ext uri="{FF2B5EF4-FFF2-40B4-BE49-F238E27FC236}">
                <a16:creationId xmlns:a16="http://schemas.microsoft.com/office/drawing/2014/main" id="{813F2A2B-EC64-B742-8601-4EE1EB60B93D}"/>
              </a:ext>
            </a:extLst>
          </p:cNvPr>
          <p:cNvPicPr>
            <a:picLocks noChangeAspect="1"/>
          </p:cNvPicPr>
          <p:nvPr/>
        </p:nvPicPr>
        <p:blipFill>
          <a:blip r:embed="rId2"/>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1674538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168" y="369140"/>
            <a:ext cx="17519271" cy="1017369"/>
          </a:xfrm>
          <a:noFill/>
        </p:spPr>
        <p:txBody>
          <a:bodyPr wrap="none" rtlCol="0">
            <a:spAutoFit/>
          </a:bodyPr>
          <a:lstStyle/>
          <a:p>
            <a:pPr defTabSz="457200"/>
            <a:r>
              <a:rPr lang="en-US" sz="5000" b="1" dirty="0">
                <a:solidFill>
                  <a:srgbClr val="7030A0"/>
                </a:solidFill>
                <a:latin typeface="Montserrat" panose="00000500000000000000" pitchFamily="50" charset="0"/>
              </a:rPr>
              <a:t>Rational Agent</a:t>
            </a:r>
          </a:p>
        </p:txBody>
      </p:sp>
      <p:sp>
        <p:nvSpPr>
          <p:cNvPr id="5" name="TextBox 4">
            <a:extLst>
              <a:ext uri="{FF2B5EF4-FFF2-40B4-BE49-F238E27FC236}">
                <a16:creationId xmlns:a16="http://schemas.microsoft.com/office/drawing/2014/main" id="{1F3C985A-BE29-42CB-BD11-25E0386F7BDF}"/>
              </a:ext>
            </a:extLst>
          </p:cNvPr>
          <p:cNvSpPr txBox="1"/>
          <p:nvPr/>
        </p:nvSpPr>
        <p:spPr>
          <a:xfrm>
            <a:off x="15364343" y="7932703"/>
            <a:ext cx="2754693" cy="1384995"/>
          </a:xfrm>
          <a:prstGeom prst="rect">
            <a:avLst/>
          </a:prstGeom>
          <a:noFill/>
        </p:spPr>
        <p:txBody>
          <a:bodyPr wrap="square" rtlCol="0">
            <a:spAutoFit/>
          </a:bodyPr>
          <a:lstStyle/>
          <a:p>
            <a:r>
              <a:rPr lang="en-IN" sz="2100" dirty="0"/>
              <a:t>Artificial Intelligence – </a:t>
            </a:r>
          </a:p>
          <a:p>
            <a:r>
              <a:rPr lang="en-IN" sz="2100" dirty="0"/>
              <a:t>A Modern Approach</a:t>
            </a:r>
          </a:p>
          <a:p>
            <a:endParaRPr lang="en-IN" sz="2100" dirty="0"/>
          </a:p>
          <a:p>
            <a:pPr algn="r"/>
            <a:r>
              <a:rPr lang="en-IN" sz="2100" dirty="0"/>
              <a:t>Russel &amp; </a:t>
            </a:r>
            <a:r>
              <a:rPr lang="en-IN" sz="2100" dirty="0" err="1"/>
              <a:t>Norvig</a:t>
            </a:r>
            <a:endParaRPr lang="en-IN" sz="2100"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404FCCA-BCEE-4AA0-9EDD-69B35380F50E}"/>
                  </a:ext>
                </a:extLst>
              </p:cNvPr>
              <p:cNvSpPr/>
              <p:nvPr/>
            </p:nvSpPr>
            <p:spPr>
              <a:xfrm>
                <a:off x="617934" y="1937751"/>
                <a:ext cx="14477416" cy="5493812"/>
              </a:xfrm>
              <a:prstGeom prst="rect">
                <a:avLst/>
              </a:prstGeom>
            </p:spPr>
            <p:txBody>
              <a:bodyPr wrap="square">
                <a:spAutoFit/>
              </a:bodyPr>
              <a:lstStyle/>
              <a:p>
                <a:pPr marL="514350" indent="-514350">
                  <a:spcAft>
                    <a:spcPts val="1800"/>
                  </a:spcAft>
                  <a:buFont typeface="Arial" panose="020B0604020202020204" pitchFamily="34" charset="0"/>
                  <a:buChar char="•"/>
                </a:pPr>
                <a:r>
                  <a:rPr lang="en-US" sz="2800" dirty="0">
                    <a:latin typeface="Lato"/>
                  </a:rPr>
                  <a:t>Artificial Intelligence is about designing Rational Agents</a:t>
                </a:r>
              </a:p>
              <a:p>
                <a:pPr marL="514350" indent="-514350">
                  <a:spcAft>
                    <a:spcPts val="1800"/>
                  </a:spcAft>
                  <a:buFont typeface="Arial" panose="020B0604020202020204" pitchFamily="34" charset="0"/>
                  <a:buChar char="•"/>
                </a:pPr>
                <a:endParaRPr lang="en-US" sz="2800" dirty="0">
                  <a:latin typeface="Lato"/>
                </a:endParaRPr>
              </a:p>
              <a:p>
                <a:pPr marL="514350" indent="-514350">
                  <a:spcAft>
                    <a:spcPts val="1800"/>
                  </a:spcAft>
                  <a:buFont typeface="Arial" panose="020B0604020202020204" pitchFamily="34" charset="0"/>
                  <a:buChar char="•"/>
                </a:pPr>
                <a:r>
                  <a:rPr lang="en-US" sz="2800" dirty="0">
                    <a:latin typeface="Lato"/>
                  </a:rPr>
                  <a:t>Abstractly, an </a:t>
                </a:r>
                <a:r>
                  <a:rPr lang="en-US" sz="3200" b="1" dirty="0">
                    <a:solidFill>
                      <a:srgbClr val="9437FF"/>
                    </a:solidFill>
                    <a:latin typeface="Lato"/>
                  </a:rPr>
                  <a:t>AI agent is a function </a:t>
                </a:r>
                <a:r>
                  <a:rPr lang="en-US" sz="2800" dirty="0">
                    <a:latin typeface="Lato"/>
                  </a:rPr>
                  <a:t>from </a:t>
                </a:r>
                <a:r>
                  <a:rPr lang="en-US" sz="2800" i="1" dirty="0">
                    <a:latin typeface="Lato" panose="020F0502020204030203"/>
                  </a:rPr>
                  <a:t>percept histories </a:t>
                </a:r>
                <a:r>
                  <a:rPr lang="en-US" sz="2800" dirty="0">
                    <a:latin typeface="Lato" panose="020F0502020204030203"/>
                  </a:rPr>
                  <a:t>to </a:t>
                </a:r>
                <a:r>
                  <a:rPr lang="en-US" sz="2800" i="1" dirty="0">
                    <a:latin typeface="Lato" panose="020F0502020204030203"/>
                  </a:rPr>
                  <a:t>actions</a:t>
                </a:r>
                <a:r>
                  <a:rPr lang="en-US" sz="2800" dirty="0">
                    <a:latin typeface="Lato" panose="020F0502020204030203"/>
                  </a:rPr>
                  <a:t>:</a:t>
                </a:r>
                <a:br>
                  <a:rPr lang="en-US" sz="2800" dirty="0">
                    <a:latin typeface="Lato" panose="020F0502020204030203"/>
                  </a:rPr>
                </a:br>
                <a:endParaRPr lang="en-US" sz="2800" dirty="0">
                  <a:latin typeface="Lato" panose="020F0502020204030203"/>
                </a:endParaRPr>
              </a:p>
              <a:p>
                <a:pPr>
                  <a:spcAft>
                    <a:spcPts val="1800"/>
                  </a:spcAft>
                </a:pPr>
                <a14:m>
                  <m:oMathPara xmlns:m="http://schemas.openxmlformats.org/officeDocument/2006/math">
                    <m:oMathParaPr>
                      <m:jc m:val="centerGroup"/>
                    </m:oMathParaPr>
                    <m:oMath xmlns:m="http://schemas.openxmlformats.org/officeDocument/2006/math">
                      <m:r>
                        <a:rPr lang="en-IN" sz="4800" i="1" smtClean="0">
                          <a:solidFill>
                            <a:srgbClr val="9437FF"/>
                          </a:solidFill>
                          <a:latin typeface="Cambria Math" panose="02040503050406030204" pitchFamily="18" charset="0"/>
                        </a:rPr>
                        <m:t>𝑓</m:t>
                      </m:r>
                      <m:r>
                        <a:rPr lang="en-IN" sz="4800" i="1" smtClean="0">
                          <a:solidFill>
                            <a:srgbClr val="9437FF"/>
                          </a:solidFill>
                          <a:latin typeface="Cambria Math" panose="02040503050406030204" pitchFamily="18" charset="0"/>
                        </a:rPr>
                        <m:t> : </m:t>
                      </m:r>
                      <m:sSup>
                        <m:sSupPr>
                          <m:ctrlPr>
                            <a:rPr lang="en-IN" sz="4800" i="1">
                              <a:solidFill>
                                <a:srgbClr val="9437FF"/>
                              </a:solidFill>
                              <a:latin typeface="Cambria Math" panose="02040503050406030204" pitchFamily="18" charset="0"/>
                            </a:rPr>
                          </m:ctrlPr>
                        </m:sSupPr>
                        <m:e>
                          <m:r>
                            <a:rPr lang="en-IN" sz="4800" i="1">
                              <a:solidFill>
                                <a:srgbClr val="9437FF"/>
                              </a:solidFill>
                              <a:latin typeface="Cambria Math" panose="02040503050406030204" pitchFamily="18" charset="0"/>
                            </a:rPr>
                            <m:t>𝑃</m:t>
                          </m:r>
                        </m:e>
                        <m:sup>
                          <m:r>
                            <a:rPr lang="en-IN" sz="4800" i="1">
                              <a:solidFill>
                                <a:srgbClr val="9437FF"/>
                              </a:solidFill>
                              <a:latin typeface="Cambria Math" panose="02040503050406030204" pitchFamily="18" charset="0"/>
                            </a:rPr>
                            <m:t>∗</m:t>
                          </m:r>
                        </m:sup>
                      </m:sSup>
                      <m:r>
                        <a:rPr lang="en-IN" sz="4800" i="1">
                          <a:solidFill>
                            <a:srgbClr val="9437FF"/>
                          </a:solidFill>
                          <a:latin typeface="Cambria Math" panose="02040503050406030204" pitchFamily="18" charset="0"/>
                        </a:rPr>
                        <m:t> </m:t>
                      </m:r>
                      <m:r>
                        <a:rPr lang="en-IN" sz="4800" i="1">
                          <a:solidFill>
                            <a:srgbClr val="9437FF"/>
                          </a:solidFill>
                          <a:latin typeface="Cambria Math" panose="02040503050406030204" pitchFamily="18" charset="0"/>
                          <a:ea typeface="Cambria Math" panose="02040503050406030204" pitchFamily="18" charset="0"/>
                        </a:rPr>
                        <m:t>→</m:t>
                      </m:r>
                      <m:r>
                        <a:rPr lang="en-IN" sz="4800" i="1">
                          <a:solidFill>
                            <a:srgbClr val="9437FF"/>
                          </a:solidFill>
                          <a:latin typeface="Cambria Math" panose="02040503050406030204" pitchFamily="18" charset="0"/>
                          <a:ea typeface="Cambria Math" panose="02040503050406030204" pitchFamily="18" charset="0"/>
                        </a:rPr>
                        <m:t>𝐴</m:t>
                      </m:r>
                    </m:oMath>
                  </m:oMathPara>
                </a14:m>
                <a:endParaRPr lang="en-US" sz="4800" dirty="0">
                  <a:solidFill>
                    <a:srgbClr val="9437FF"/>
                  </a:solidFill>
                  <a:latin typeface="Lato" panose="020F0502020204030203"/>
                </a:endParaRPr>
              </a:p>
              <a:p>
                <a:pPr marL="514350" indent="-514350">
                  <a:spcAft>
                    <a:spcPts val="1800"/>
                  </a:spcAft>
                  <a:buFont typeface="Arial" panose="020B0604020202020204" pitchFamily="34" charset="0"/>
                  <a:buChar char="•"/>
                </a:pPr>
                <a:endParaRPr lang="en-US" sz="2800" dirty="0">
                  <a:latin typeface="Lato"/>
                </a:endParaRPr>
              </a:p>
              <a:p>
                <a:pPr marL="514350" indent="-514350">
                  <a:spcAft>
                    <a:spcPts val="1800"/>
                  </a:spcAft>
                  <a:buFont typeface="Arial" panose="020B0604020202020204" pitchFamily="34" charset="0"/>
                  <a:buChar char="•"/>
                </a:pPr>
                <a:r>
                  <a:rPr lang="en-US" sz="2800" dirty="0">
                    <a:latin typeface="Lato"/>
                  </a:rPr>
                  <a:t>For any given class of environments and tasks, we seek the agent (or class of agents) with the best performance </a:t>
                </a:r>
                <a:br>
                  <a:rPr lang="en-US" sz="2800" dirty="0">
                    <a:latin typeface="Lato"/>
                  </a:rPr>
                </a:br>
                <a:endParaRPr lang="en-IN" sz="2800" dirty="0">
                  <a:latin typeface="Lato" panose="020F0502020204030203"/>
                </a:endParaRPr>
              </a:p>
            </p:txBody>
          </p:sp>
        </mc:Choice>
        <mc:Fallback xmlns="">
          <p:sp>
            <p:nvSpPr>
              <p:cNvPr id="3" name="Rectangle 2">
                <a:extLst>
                  <a:ext uri="{FF2B5EF4-FFF2-40B4-BE49-F238E27FC236}">
                    <a16:creationId xmlns:a16="http://schemas.microsoft.com/office/drawing/2014/main" id="{2404FCCA-BCEE-4AA0-9EDD-69B35380F50E}"/>
                  </a:ext>
                </a:extLst>
              </p:cNvPr>
              <p:cNvSpPr>
                <a:spLocks noRot="1" noChangeAspect="1" noMove="1" noResize="1" noEditPoints="1" noAdjustHandles="1" noChangeArrowheads="1" noChangeShapeType="1" noTextEdit="1"/>
              </p:cNvSpPr>
              <p:nvPr/>
            </p:nvSpPr>
            <p:spPr>
              <a:xfrm>
                <a:off x="617934" y="1937751"/>
                <a:ext cx="14477416" cy="5493812"/>
              </a:xfrm>
              <a:prstGeom prst="rect">
                <a:avLst/>
              </a:prstGeom>
              <a:blipFill>
                <a:blip r:embed="rId2"/>
                <a:stretch>
                  <a:fillRect l="-701" t="-115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0585CC90-7A1D-43AB-B7F7-EB29A7D33F8A}"/>
              </a:ext>
            </a:extLst>
          </p:cNvPr>
          <p:cNvSpPr/>
          <p:nvPr/>
        </p:nvSpPr>
        <p:spPr>
          <a:xfrm>
            <a:off x="1010529" y="7679835"/>
            <a:ext cx="14353814" cy="1384995"/>
          </a:xfrm>
          <a:prstGeom prst="rect">
            <a:avLst/>
          </a:prstGeom>
        </p:spPr>
        <p:txBody>
          <a:bodyPr wrap="square">
            <a:spAutoFit/>
          </a:bodyPr>
          <a:lstStyle/>
          <a:p>
            <a:r>
              <a:rPr lang="en-US" sz="2800" dirty="0">
                <a:latin typeface="Lato"/>
              </a:rPr>
              <a:t>Rational behavior is doing the right thing. </a:t>
            </a:r>
            <a:r>
              <a:rPr lang="en-US" sz="2800" dirty="0">
                <a:solidFill>
                  <a:srgbClr val="000000"/>
                </a:solidFill>
                <a:latin typeface="Lato"/>
              </a:rPr>
              <a:t>The right thing is that which is expected to maximize goal achievement, given the available information </a:t>
            </a:r>
          </a:p>
          <a:p>
            <a:endParaRPr lang="en-IN" sz="2800" dirty="0">
              <a:latin typeface="Lato"/>
            </a:endParaRPr>
          </a:p>
        </p:txBody>
      </p:sp>
      <p:pic>
        <p:nvPicPr>
          <p:cNvPr id="7" name="Picture 6">
            <a:extLst>
              <a:ext uri="{FF2B5EF4-FFF2-40B4-BE49-F238E27FC236}">
                <a16:creationId xmlns:a16="http://schemas.microsoft.com/office/drawing/2014/main" id="{BC40F642-CEA0-F74C-B3CF-8483261460D7}"/>
              </a:ext>
            </a:extLst>
          </p:cNvPr>
          <p:cNvPicPr>
            <a:picLocks noChangeAspect="1"/>
          </p:cNvPicPr>
          <p:nvPr/>
        </p:nvPicPr>
        <p:blipFill>
          <a:blip r:embed="rId3"/>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2455680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628" y="160418"/>
            <a:ext cx="15087600" cy="1017369"/>
          </a:xfrm>
          <a:noFill/>
        </p:spPr>
        <p:txBody>
          <a:bodyPr wrap="none" rtlCol="0">
            <a:spAutoFit/>
          </a:bodyPr>
          <a:lstStyle/>
          <a:p>
            <a:pPr defTabSz="457200"/>
            <a:r>
              <a:rPr lang="en-US" sz="5000" b="1" dirty="0">
                <a:solidFill>
                  <a:srgbClr val="7030A0"/>
                </a:solidFill>
                <a:latin typeface="Montserrat" panose="00000500000000000000" pitchFamily="50" charset="0"/>
              </a:rPr>
              <a:t>Goals of Artificial Intelligence</a:t>
            </a:r>
          </a:p>
        </p:txBody>
      </p:sp>
      <p:sp>
        <p:nvSpPr>
          <p:cNvPr id="3" name="Content Placeholder 2"/>
          <p:cNvSpPr>
            <a:spLocks noGrp="1"/>
          </p:cNvSpPr>
          <p:nvPr>
            <p:ph idx="1"/>
          </p:nvPr>
        </p:nvSpPr>
        <p:spPr>
          <a:xfrm>
            <a:off x="630339" y="1742949"/>
            <a:ext cx="13840637" cy="4436232"/>
          </a:xfrm>
        </p:spPr>
        <p:txBody>
          <a:bodyPr>
            <a:normAutofit/>
          </a:bodyPr>
          <a:lstStyle/>
          <a:p>
            <a:pPr marL="0" indent="0">
              <a:buNone/>
            </a:pPr>
            <a:r>
              <a:rPr lang="en-US" sz="2800" i="1" dirty="0">
                <a:latin typeface="Lato"/>
              </a:rPr>
              <a:t>The Goals of AI is driven by two groups:</a:t>
            </a:r>
          </a:p>
          <a:p>
            <a:pPr marL="0" indent="0">
              <a:buNone/>
            </a:pPr>
            <a:r>
              <a:rPr lang="en-US" sz="2800" dirty="0">
                <a:latin typeface="Lato"/>
              </a:rPr>
              <a:t> Industry, whether related to goods or services, is concerned primarily with creating expert systems</a:t>
            </a:r>
          </a:p>
          <a:p>
            <a:r>
              <a:rPr lang="en-US" sz="2800" b="1" dirty="0">
                <a:latin typeface="Lato"/>
              </a:rPr>
              <a:t>Expert Systems </a:t>
            </a:r>
            <a:r>
              <a:rPr lang="en-US" sz="2800" dirty="0">
                <a:latin typeface="Lato"/>
              </a:rPr>
              <a:t>should demonstrate intelligent behavior, regardless of their resemblance or non-resemblance to human intelligence.</a:t>
            </a:r>
            <a:r>
              <a:rPr lang="en-US" sz="2800" b="1" dirty="0">
                <a:latin typeface="Lato"/>
              </a:rPr>
              <a:t>	</a:t>
            </a:r>
          </a:p>
          <a:p>
            <a:r>
              <a:rPr lang="en-US" sz="2800" dirty="0">
                <a:latin typeface="Lato"/>
              </a:rPr>
              <a:t>The systems which exhibit intelligent behavior, learn, demonstrate, explain, and advice its users. </a:t>
            </a:r>
          </a:p>
        </p:txBody>
      </p:sp>
      <p:sp>
        <p:nvSpPr>
          <p:cNvPr id="4" name="Content Placeholder 2">
            <a:extLst>
              <a:ext uri="{FF2B5EF4-FFF2-40B4-BE49-F238E27FC236}">
                <a16:creationId xmlns:a16="http://schemas.microsoft.com/office/drawing/2014/main" id="{ECBE1EAC-D900-4832-89D0-F65A8C51751D}"/>
              </a:ext>
            </a:extLst>
          </p:cNvPr>
          <p:cNvSpPr txBox="1">
            <a:spLocks/>
          </p:cNvSpPr>
          <p:nvPr/>
        </p:nvSpPr>
        <p:spPr>
          <a:xfrm>
            <a:off x="3716982" y="5982489"/>
            <a:ext cx="13000383" cy="3601344"/>
          </a:xfrm>
          <a:prstGeom prst="rect">
            <a:avLst/>
          </a:prstGeom>
        </p:spPr>
        <p:txBody>
          <a:bodyPr vert="horz" lIns="137160" tIns="68580" rIns="137160" bIns="6858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sz="2800" dirty="0">
                <a:latin typeface="Lato"/>
              </a:rPr>
              <a:t>Academia of Cognitive Science, rising out of psychology, linguistics, philosophy, biology, social sciences and computer science which is interested in AI for its ability to</a:t>
            </a:r>
          </a:p>
          <a:p>
            <a:r>
              <a:rPr lang="en-US" sz="2800" b="1" dirty="0">
                <a:latin typeface="Lato"/>
              </a:rPr>
              <a:t>Model Human Intelligence </a:t>
            </a:r>
            <a:r>
              <a:rPr lang="en-US" sz="2800" dirty="0">
                <a:latin typeface="Lato"/>
              </a:rPr>
              <a:t>with aim to some day replicating or surpassing human level intelligence. </a:t>
            </a:r>
          </a:p>
          <a:p>
            <a:r>
              <a:rPr lang="en-US" sz="2800" dirty="0">
                <a:latin typeface="Lato"/>
              </a:rPr>
              <a:t>Creating systems that understand, think, learn, and behave like humans.</a:t>
            </a:r>
            <a:r>
              <a:rPr lang="en-US" sz="2800" b="1" dirty="0">
                <a:latin typeface="Lato"/>
              </a:rPr>
              <a:t>	 </a:t>
            </a:r>
            <a:endParaRPr lang="en-US" sz="2800" dirty="0">
              <a:latin typeface="Lato"/>
            </a:endParaRPr>
          </a:p>
        </p:txBody>
      </p:sp>
      <p:sp>
        <p:nvSpPr>
          <p:cNvPr id="5" name="TextBox 4">
            <a:extLst>
              <a:ext uri="{FF2B5EF4-FFF2-40B4-BE49-F238E27FC236}">
                <a16:creationId xmlns:a16="http://schemas.microsoft.com/office/drawing/2014/main" id="{9A60FD54-0BFF-4006-8370-AE335E05B245}"/>
              </a:ext>
            </a:extLst>
          </p:cNvPr>
          <p:cNvSpPr txBox="1"/>
          <p:nvPr/>
        </p:nvSpPr>
        <p:spPr>
          <a:xfrm>
            <a:off x="3478673" y="9503958"/>
            <a:ext cx="11092345" cy="461665"/>
          </a:xfrm>
          <a:prstGeom prst="rect">
            <a:avLst/>
          </a:prstGeom>
          <a:noFill/>
        </p:spPr>
        <p:txBody>
          <a:bodyPr wrap="square" rtlCol="0">
            <a:spAutoFit/>
          </a:bodyPr>
          <a:lstStyle/>
          <a:p>
            <a:pPr algn="r"/>
            <a:r>
              <a:rPr lang="en-IN" sz="2400" dirty="0">
                <a:latin typeface="Lato"/>
                <a:hlinkClick r:id="rId2"/>
              </a:rPr>
              <a:t>https://www.cs.swarthmore.edu/~eroberts/cs91/projects/ethics-of-ai/sec2.html</a:t>
            </a:r>
            <a:endParaRPr lang="en-IN" sz="2400" dirty="0">
              <a:latin typeface="Lato"/>
            </a:endParaRPr>
          </a:p>
        </p:txBody>
      </p:sp>
      <p:sp>
        <p:nvSpPr>
          <p:cNvPr id="7" name="TextBox 6">
            <a:extLst>
              <a:ext uri="{FF2B5EF4-FFF2-40B4-BE49-F238E27FC236}">
                <a16:creationId xmlns:a16="http://schemas.microsoft.com/office/drawing/2014/main" id="{72BF13AB-FAA7-4FE3-A737-4A24F158FDF8}"/>
              </a:ext>
            </a:extLst>
          </p:cNvPr>
          <p:cNvSpPr txBox="1"/>
          <p:nvPr/>
        </p:nvSpPr>
        <p:spPr>
          <a:xfrm>
            <a:off x="14470976" y="1493176"/>
            <a:ext cx="1550505" cy="3924151"/>
          </a:xfrm>
          <a:prstGeom prst="rect">
            <a:avLst/>
          </a:prstGeom>
          <a:noFill/>
        </p:spPr>
        <p:txBody>
          <a:bodyPr wrap="square" rtlCol="0">
            <a:spAutoFit/>
          </a:bodyPr>
          <a:lstStyle/>
          <a:p>
            <a:pPr algn="ctr"/>
            <a:r>
              <a:rPr lang="en-IN" sz="24900" dirty="0">
                <a:solidFill>
                  <a:schemeClr val="accent1">
                    <a:lumMod val="60000"/>
                    <a:lumOff val="40000"/>
                  </a:schemeClr>
                </a:solidFill>
                <a:latin typeface="Franklin Gothic Demi Cond" panose="020B0706030402020204" pitchFamily="34" charset="0"/>
              </a:rPr>
              <a:t>1</a:t>
            </a:r>
          </a:p>
        </p:txBody>
      </p:sp>
      <p:sp>
        <p:nvSpPr>
          <p:cNvPr id="8" name="TextBox 7">
            <a:extLst>
              <a:ext uri="{FF2B5EF4-FFF2-40B4-BE49-F238E27FC236}">
                <a16:creationId xmlns:a16="http://schemas.microsoft.com/office/drawing/2014/main" id="{1A895A20-1E59-432C-A2B1-6053A2B1CD60}"/>
              </a:ext>
            </a:extLst>
          </p:cNvPr>
          <p:cNvSpPr txBox="1"/>
          <p:nvPr/>
        </p:nvSpPr>
        <p:spPr>
          <a:xfrm>
            <a:off x="964095" y="5463493"/>
            <a:ext cx="1550505" cy="3924151"/>
          </a:xfrm>
          <a:prstGeom prst="rect">
            <a:avLst/>
          </a:prstGeom>
          <a:noFill/>
        </p:spPr>
        <p:txBody>
          <a:bodyPr wrap="square" rtlCol="0">
            <a:spAutoFit/>
          </a:bodyPr>
          <a:lstStyle/>
          <a:p>
            <a:pPr algn="ctr"/>
            <a:r>
              <a:rPr lang="en-IN" sz="24900" dirty="0">
                <a:solidFill>
                  <a:schemeClr val="accent1">
                    <a:lumMod val="60000"/>
                    <a:lumOff val="40000"/>
                  </a:schemeClr>
                </a:solidFill>
                <a:latin typeface="Franklin Gothic Demi Cond" panose="020B0706030402020204" pitchFamily="34" charset="0"/>
              </a:rPr>
              <a:t>2</a:t>
            </a:r>
          </a:p>
        </p:txBody>
      </p:sp>
      <p:pic>
        <p:nvPicPr>
          <p:cNvPr id="9" name="Picture 8">
            <a:extLst>
              <a:ext uri="{FF2B5EF4-FFF2-40B4-BE49-F238E27FC236}">
                <a16:creationId xmlns:a16="http://schemas.microsoft.com/office/drawing/2014/main" id="{8D17B634-CD81-D84A-9DAA-2668A7BD21EC}"/>
              </a:ext>
            </a:extLst>
          </p:cNvPr>
          <p:cNvPicPr>
            <a:picLocks noChangeAspect="1"/>
          </p:cNvPicPr>
          <p:nvPr/>
        </p:nvPicPr>
        <p:blipFill>
          <a:blip r:embed="rId3"/>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3391163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353" y="316581"/>
            <a:ext cx="15087600" cy="1017369"/>
          </a:xfrm>
          <a:noFill/>
        </p:spPr>
        <p:txBody>
          <a:bodyPr wrap="none" rtlCol="0">
            <a:spAutoFit/>
          </a:bodyPr>
          <a:lstStyle/>
          <a:p>
            <a:pPr defTabSz="457200"/>
            <a:r>
              <a:rPr lang="en-US" sz="5000" b="1" dirty="0">
                <a:solidFill>
                  <a:srgbClr val="7030A0"/>
                </a:solidFill>
                <a:latin typeface="Montserrat" panose="00000500000000000000" pitchFamily="50" charset="0"/>
              </a:rPr>
              <a:t>History of Artificial Intelligence</a:t>
            </a:r>
          </a:p>
        </p:txBody>
      </p:sp>
      <p:sp>
        <p:nvSpPr>
          <p:cNvPr id="5" name="TextBox 4">
            <a:extLst>
              <a:ext uri="{FF2B5EF4-FFF2-40B4-BE49-F238E27FC236}">
                <a16:creationId xmlns:a16="http://schemas.microsoft.com/office/drawing/2014/main" id="{A25B0ACB-B8C3-4B91-BD8F-642D2A07769A}"/>
              </a:ext>
            </a:extLst>
          </p:cNvPr>
          <p:cNvSpPr txBox="1"/>
          <p:nvPr/>
        </p:nvSpPr>
        <p:spPr>
          <a:xfrm>
            <a:off x="16474698" y="8023196"/>
            <a:ext cx="1671006" cy="646331"/>
          </a:xfrm>
          <a:prstGeom prst="rect">
            <a:avLst/>
          </a:prstGeom>
          <a:noFill/>
        </p:spPr>
        <p:txBody>
          <a:bodyPr wrap="square" rtlCol="0">
            <a:spAutoFit/>
          </a:bodyPr>
          <a:lstStyle/>
          <a:p>
            <a:r>
              <a:rPr lang="en-IN" dirty="0"/>
              <a:t>Source: </a:t>
            </a:r>
          </a:p>
          <a:p>
            <a:pPr algn="r"/>
            <a:r>
              <a:rPr lang="en-IN" dirty="0" err="1"/>
              <a:t>TutorialPoint</a:t>
            </a:r>
            <a:endParaRPr lang="en-IN" dirty="0"/>
          </a:p>
        </p:txBody>
      </p:sp>
      <p:graphicFrame>
        <p:nvGraphicFramePr>
          <p:cNvPr id="7" name="Table 6">
            <a:extLst>
              <a:ext uri="{FF2B5EF4-FFF2-40B4-BE49-F238E27FC236}">
                <a16:creationId xmlns:a16="http://schemas.microsoft.com/office/drawing/2014/main" id="{5CD9728F-7FDD-4304-B37E-7A57E538653F}"/>
              </a:ext>
            </a:extLst>
          </p:cNvPr>
          <p:cNvGraphicFramePr>
            <a:graphicFrameLocks noGrp="1"/>
          </p:cNvGraphicFramePr>
          <p:nvPr>
            <p:extLst>
              <p:ext uri="{D42A27DB-BD31-4B8C-83A1-F6EECF244321}">
                <p14:modId xmlns:p14="http://schemas.microsoft.com/office/powerpoint/2010/main" val="3150520937"/>
              </p:ext>
            </p:extLst>
          </p:nvPr>
        </p:nvGraphicFramePr>
        <p:xfrm>
          <a:off x="432353" y="1394692"/>
          <a:ext cx="16116301" cy="8100308"/>
        </p:xfrm>
        <a:graphic>
          <a:graphicData uri="http://schemas.openxmlformats.org/drawingml/2006/table">
            <a:tbl>
              <a:tblPr>
                <a:tableStyleId>{2A488322-F2BA-4B5B-9748-0D474271808F}</a:tableStyleId>
              </a:tblPr>
              <a:tblGrid>
                <a:gridCol w="2966831">
                  <a:extLst>
                    <a:ext uri="{9D8B030D-6E8A-4147-A177-3AD203B41FA5}">
                      <a16:colId xmlns:a16="http://schemas.microsoft.com/office/drawing/2014/main" val="4229962662"/>
                    </a:ext>
                  </a:extLst>
                </a:gridCol>
                <a:gridCol w="13149470">
                  <a:extLst>
                    <a:ext uri="{9D8B030D-6E8A-4147-A177-3AD203B41FA5}">
                      <a16:colId xmlns:a16="http://schemas.microsoft.com/office/drawing/2014/main" val="1670639786"/>
                    </a:ext>
                  </a:extLst>
                </a:gridCol>
              </a:tblGrid>
              <a:tr h="734280">
                <a:tc>
                  <a:txBody>
                    <a:bodyPr/>
                    <a:lstStyle/>
                    <a:p>
                      <a:pPr algn="ctr" fontAlgn="t"/>
                      <a:r>
                        <a:rPr lang="en-IN" sz="2800" dirty="0">
                          <a:effectLst/>
                          <a:latin typeface="Lato"/>
                        </a:rPr>
                        <a:t>Year</a:t>
                      </a:r>
                      <a:endParaRPr lang="en-IN" sz="2800" dirty="0">
                        <a:solidFill>
                          <a:schemeClr val="tx1"/>
                        </a:solidFill>
                        <a:effectLst/>
                        <a:latin typeface="Lato"/>
                      </a:endParaRPr>
                    </a:p>
                  </a:txBody>
                  <a:tcPr marL="13409" marR="13409" marT="13409" marB="13409"/>
                </a:tc>
                <a:tc>
                  <a:txBody>
                    <a:bodyPr/>
                    <a:lstStyle/>
                    <a:p>
                      <a:pPr algn="ctr" fontAlgn="t"/>
                      <a:r>
                        <a:rPr lang="en-IN" sz="2800" dirty="0">
                          <a:effectLst/>
                          <a:latin typeface="Lato"/>
                        </a:rPr>
                        <a:t>Milestone / Innovation</a:t>
                      </a:r>
                      <a:endParaRPr lang="en-IN" sz="2800" dirty="0">
                        <a:solidFill>
                          <a:schemeClr val="tx1"/>
                        </a:solidFill>
                        <a:effectLst/>
                        <a:latin typeface="Lato"/>
                      </a:endParaRPr>
                    </a:p>
                  </a:txBody>
                  <a:tcPr marL="13409" marR="13409" marT="13409" marB="13409"/>
                </a:tc>
                <a:extLst>
                  <a:ext uri="{0D108BD9-81ED-4DB2-BD59-A6C34878D82A}">
                    <a16:rowId xmlns:a16="http://schemas.microsoft.com/office/drawing/2014/main" val="477240512"/>
                  </a:ext>
                </a:extLst>
              </a:tr>
              <a:tr h="1434341">
                <a:tc>
                  <a:txBody>
                    <a:bodyPr/>
                    <a:lstStyle/>
                    <a:p>
                      <a:pPr algn="ctr" fontAlgn="ctr"/>
                      <a:r>
                        <a:rPr lang="en-IN" sz="2800" dirty="0">
                          <a:effectLst/>
                          <a:latin typeface="Lato"/>
                        </a:rPr>
                        <a:t>1923</a:t>
                      </a:r>
                      <a:endParaRPr lang="en-IN" sz="2800" dirty="0">
                        <a:solidFill>
                          <a:schemeClr val="tx1"/>
                        </a:solidFill>
                        <a:effectLst/>
                        <a:latin typeface="Lato"/>
                      </a:endParaRPr>
                    </a:p>
                  </a:txBody>
                  <a:tcPr marL="13409" marR="13409" marT="13409" marB="13409" anchor="ctr"/>
                </a:tc>
                <a:tc>
                  <a:txBody>
                    <a:bodyPr/>
                    <a:lstStyle/>
                    <a:p>
                      <a:pPr algn="just" fontAlgn="t"/>
                      <a:r>
                        <a:rPr lang="en-US" sz="2800" dirty="0">
                          <a:effectLst/>
                          <a:latin typeface="Lato"/>
                        </a:rPr>
                        <a:t>Karel </a:t>
                      </a:r>
                      <a:r>
                        <a:rPr lang="en-US" sz="2800" dirty="0" err="1">
                          <a:effectLst/>
                          <a:latin typeface="Lato"/>
                        </a:rPr>
                        <a:t>Čapek</a:t>
                      </a:r>
                      <a:r>
                        <a:rPr lang="en-US" sz="2800" dirty="0">
                          <a:effectLst/>
                          <a:latin typeface="Lato"/>
                        </a:rPr>
                        <a:t> play named “Rossum's Universal Robots” (RUR) opens in London, first use of the word "robot" in English.</a:t>
                      </a:r>
                      <a:endParaRPr lang="en-US" sz="2800" dirty="0">
                        <a:solidFill>
                          <a:schemeClr val="tx1"/>
                        </a:solidFill>
                        <a:effectLst/>
                        <a:latin typeface="Lato"/>
                      </a:endParaRPr>
                    </a:p>
                  </a:txBody>
                  <a:tcPr anchor="ctr"/>
                </a:tc>
                <a:extLst>
                  <a:ext uri="{0D108BD9-81ED-4DB2-BD59-A6C34878D82A}">
                    <a16:rowId xmlns:a16="http://schemas.microsoft.com/office/drawing/2014/main" val="1920213512"/>
                  </a:ext>
                </a:extLst>
              </a:tr>
              <a:tr h="734280">
                <a:tc>
                  <a:txBody>
                    <a:bodyPr/>
                    <a:lstStyle/>
                    <a:p>
                      <a:pPr algn="ctr" fontAlgn="ctr"/>
                      <a:r>
                        <a:rPr lang="en-IN" sz="2800" dirty="0">
                          <a:effectLst/>
                          <a:latin typeface="Lato"/>
                        </a:rPr>
                        <a:t>1943</a:t>
                      </a:r>
                      <a:endParaRPr lang="en-IN" sz="2800" dirty="0">
                        <a:solidFill>
                          <a:schemeClr val="tx1"/>
                        </a:solidFill>
                        <a:effectLst/>
                        <a:latin typeface="Lato"/>
                      </a:endParaRPr>
                    </a:p>
                  </a:txBody>
                  <a:tcPr marL="13409" marR="13409" marT="13409" marB="13409" anchor="ctr"/>
                </a:tc>
                <a:tc>
                  <a:txBody>
                    <a:bodyPr/>
                    <a:lstStyle/>
                    <a:p>
                      <a:pPr algn="just" fontAlgn="t"/>
                      <a:r>
                        <a:rPr lang="en-US" sz="2800" dirty="0">
                          <a:effectLst/>
                          <a:latin typeface="Lato"/>
                        </a:rPr>
                        <a:t>Foundations for neural networks laid.</a:t>
                      </a:r>
                      <a:endParaRPr lang="en-US" sz="2800" dirty="0">
                        <a:solidFill>
                          <a:schemeClr val="tx1"/>
                        </a:solidFill>
                        <a:effectLst/>
                        <a:latin typeface="Lato"/>
                      </a:endParaRPr>
                    </a:p>
                  </a:txBody>
                  <a:tcPr anchor="ctr"/>
                </a:tc>
                <a:extLst>
                  <a:ext uri="{0D108BD9-81ED-4DB2-BD59-A6C34878D82A}">
                    <a16:rowId xmlns:a16="http://schemas.microsoft.com/office/drawing/2014/main" val="3276574178"/>
                  </a:ext>
                </a:extLst>
              </a:tr>
              <a:tr h="734280">
                <a:tc>
                  <a:txBody>
                    <a:bodyPr/>
                    <a:lstStyle/>
                    <a:p>
                      <a:pPr algn="ctr" fontAlgn="ctr"/>
                      <a:r>
                        <a:rPr lang="en-IN" sz="2800" dirty="0">
                          <a:effectLst/>
                          <a:latin typeface="Lato"/>
                        </a:rPr>
                        <a:t>1945</a:t>
                      </a:r>
                      <a:endParaRPr lang="en-IN" sz="2800" dirty="0">
                        <a:solidFill>
                          <a:schemeClr val="tx1"/>
                        </a:solidFill>
                        <a:effectLst/>
                        <a:latin typeface="Lato"/>
                      </a:endParaRPr>
                    </a:p>
                  </a:txBody>
                  <a:tcPr marL="13409" marR="13409" marT="13409" marB="13409" anchor="ctr"/>
                </a:tc>
                <a:tc>
                  <a:txBody>
                    <a:bodyPr/>
                    <a:lstStyle/>
                    <a:p>
                      <a:pPr algn="just" fontAlgn="t"/>
                      <a:r>
                        <a:rPr lang="en-US" sz="2800" dirty="0">
                          <a:effectLst/>
                          <a:latin typeface="Lato"/>
                        </a:rPr>
                        <a:t>Isaac Asimov, a Columbia University alumni, coined the term Robotics.</a:t>
                      </a:r>
                      <a:endParaRPr lang="en-US" sz="2800" dirty="0">
                        <a:solidFill>
                          <a:schemeClr val="tx1"/>
                        </a:solidFill>
                        <a:effectLst/>
                        <a:latin typeface="Lato"/>
                      </a:endParaRPr>
                    </a:p>
                  </a:txBody>
                  <a:tcPr anchor="ctr"/>
                </a:tc>
                <a:extLst>
                  <a:ext uri="{0D108BD9-81ED-4DB2-BD59-A6C34878D82A}">
                    <a16:rowId xmlns:a16="http://schemas.microsoft.com/office/drawing/2014/main" val="2925031530"/>
                  </a:ext>
                </a:extLst>
              </a:tr>
              <a:tr h="1698565">
                <a:tc>
                  <a:txBody>
                    <a:bodyPr/>
                    <a:lstStyle/>
                    <a:p>
                      <a:pPr algn="ctr" fontAlgn="ctr"/>
                      <a:r>
                        <a:rPr lang="en-IN" sz="2800" dirty="0">
                          <a:effectLst/>
                          <a:latin typeface="Lato"/>
                        </a:rPr>
                        <a:t>1950</a:t>
                      </a:r>
                      <a:endParaRPr lang="en-IN" sz="2800" dirty="0">
                        <a:solidFill>
                          <a:schemeClr val="tx1"/>
                        </a:solidFill>
                        <a:effectLst/>
                        <a:latin typeface="Lato"/>
                      </a:endParaRPr>
                    </a:p>
                  </a:txBody>
                  <a:tcPr marL="13409" marR="13409" marT="13409" marB="13409" anchor="ctr"/>
                </a:tc>
                <a:tc>
                  <a:txBody>
                    <a:bodyPr/>
                    <a:lstStyle/>
                    <a:p>
                      <a:pPr algn="just" fontAlgn="t"/>
                      <a:r>
                        <a:rPr lang="en-US" sz="2800" dirty="0">
                          <a:effectLst/>
                          <a:latin typeface="Lato"/>
                        </a:rPr>
                        <a:t>Alan Turing introduced Turing Test for evaluation of intelligence and published Computing Machinery and Intelligence. Claude Shannon published Detailed Analysis of Chess Playing as a search.</a:t>
                      </a:r>
                      <a:endParaRPr lang="en-US" sz="2800" dirty="0">
                        <a:solidFill>
                          <a:schemeClr val="tx1"/>
                        </a:solidFill>
                        <a:effectLst/>
                        <a:latin typeface="Lato"/>
                      </a:endParaRPr>
                    </a:p>
                  </a:txBody>
                  <a:tcPr anchor="ctr"/>
                </a:tc>
                <a:extLst>
                  <a:ext uri="{0D108BD9-81ED-4DB2-BD59-A6C34878D82A}">
                    <a16:rowId xmlns:a16="http://schemas.microsoft.com/office/drawing/2014/main" val="3924549307"/>
                  </a:ext>
                </a:extLst>
              </a:tr>
              <a:tr h="2764562">
                <a:tc>
                  <a:txBody>
                    <a:bodyPr/>
                    <a:lstStyle/>
                    <a:p>
                      <a:pPr algn="ctr" fontAlgn="ctr"/>
                      <a:r>
                        <a:rPr lang="en-IN" sz="2800" dirty="0">
                          <a:effectLst/>
                          <a:latin typeface="Lato"/>
                        </a:rPr>
                        <a:t>1955</a:t>
                      </a:r>
                      <a:endParaRPr lang="en-IN" sz="2800" dirty="0">
                        <a:solidFill>
                          <a:schemeClr val="tx1"/>
                        </a:solidFill>
                        <a:effectLst/>
                        <a:latin typeface="Lato"/>
                      </a:endParaRPr>
                    </a:p>
                  </a:txBody>
                  <a:tcPr marL="13409" marR="13409" marT="13409" marB="13409" anchor="ctr"/>
                </a:tc>
                <a:tc>
                  <a:txBody>
                    <a:bodyPr/>
                    <a:lstStyle/>
                    <a:p>
                      <a:pPr algn="l" fontAlgn="t"/>
                      <a:r>
                        <a:rPr lang="en-US" sz="2800" kern="1200" dirty="0">
                          <a:effectLst/>
                          <a:latin typeface="Lato"/>
                        </a:rPr>
                        <a:t>The first AI system, called Logic Theorist, was designed by Allen Newell and Herbert Simon and implemented by J. Clifford Shaw at CMU</a:t>
                      </a:r>
                      <a:endParaRPr lang="en-US" sz="2800" dirty="0">
                        <a:solidFill>
                          <a:schemeClr val="tx1"/>
                        </a:solidFill>
                        <a:effectLst/>
                        <a:latin typeface="Lato"/>
                      </a:endParaRPr>
                    </a:p>
                  </a:txBody>
                  <a:tcPr anchor="ctr"/>
                </a:tc>
                <a:extLst>
                  <a:ext uri="{0D108BD9-81ED-4DB2-BD59-A6C34878D82A}">
                    <a16:rowId xmlns:a16="http://schemas.microsoft.com/office/drawing/2014/main" val="924027658"/>
                  </a:ext>
                </a:extLst>
              </a:tr>
            </a:tbl>
          </a:graphicData>
        </a:graphic>
      </p:graphicFrame>
      <p:pic>
        <p:nvPicPr>
          <p:cNvPr id="6" name="Picture 5">
            <a:extLst>
              <a:ext uri="{FF2B5EF4-FFF2-40B4-BE49-F238E27FC236}">
                <a16:creationId xmlns:a16="http://schemas.microsoft.com/office/drawing/2014/main" id="{00D5E130-B640-4E4E-82FC-1C19A095EC4D}"/>
              </a:ext>
            </a:extLst>
          </p:cNvPr>
          <p:cNvPicPr>
            <a:picLocks noChangeAspect="1"/>
          </p:cNvPicPr>
          <p:nvPr/>
        </p:nvPicPr>
        <p:blipFill>
          <a:blip r:embed="rId3"/>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3701630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520" y="269959"/>
            <a:ext cx="15087600" cy="1017369"/>
          </a:xfrm>
          <a:noFill/>
        </p:spPr>
        <p:txBody>
          <a:bodyPr wrap="none" rtlCol="0">
            <a:spAutoFit/>
          </a:bodyPr>
          <a:lstStyle/>
          <a:p>
            <a:pPr defTabSz="457200"/>
            <a:r>
              <a:rPr lang="en-US" sz="5000" b="1" dirty="0">
                <a:solidFill>
                  <a:srgbClr val="7030A0"/>
                </a:solidFill>
                <a:latin typeface="Montserrat" panose="00000500000000000000" pitchFamily="50" charset="0"/>
              </a:rPr>
              <a:t>History of Artificial Intelligence</a:t>
            </a:r>
          </a:p>
        </p:txBody>
      </p:sp>
      <p:sp>
        <p:nvSpPr>
          <p:cNvPr id="5" name="TextBox 4">
            <a:extLst>
              <a:ext uri="{FF2B5EF4-FFF2-40B4-BE49-F238E27FC236}">
                <a16:creationId xmlns:a16="http://schemas.microsoft.com/office/drawing/2014/main" id="{A25B0ACB-B8C3-4B91-BD8F-642D2A07769A}"/>
              </a:ext>
            </a:extLst>
          </p:cNvPr>
          <p:cNvSpPr txBox="1"/>
          <p:nvPr/>
        </p:nvSpPr>
        <p:spPr>
          <a:xfrm>
            <a:off x="16583314" y="7949798"/>
            <a:ext cx="1518834" cy="646331"/>
          </a:xfrm>
          <a:prstGeom prst="rect">
            <a:avLst/>
          </a:prstGeom>
          <a:noFill/>
        </p:spPr>
        <p:txBody>
          <a:bodyPr wrap="square" rtlCol="0">
            <a:spAutoFit/>
          </a:bodyPr>
          <a:lstStyle/>
          <a:p>
            <a:r>
              <a:rPr lang="en-IN" dirty="0"/>
              <a:t>Source: </a:t>
            </a:r>
          </a:p>
          <a:p>
            <a:pPr algn="r"/>
            <a:r>
              <a:rPr lang="en-IN" dirty="0" err="1"/>
              <a:t>TutorialPoint</a:t>
            </a:r>
            <a:endParaRPr lang="en-IN" dirty="0"/>
          </a:p>
        </p:txBody>
      </p:sp>
      <p:graphicFrame>
        <p:nvGraphicFramePr>
          <p:cNvPr id="7" name="Table 6">
            <a:extLst>
              <a:ext uri="{FF2B5EF4-FFF2-40B4-BE49-F238E27FC236}">
                <a16:creationId xmlns:a16="http://schemas.microsoft.com/office/drawing/2014/main" id="{5CD9728F-7FDD-4304-B37E-7A57E538653F}"/>
              </a:ext>
            </a:extLst>
          </p:cNvPr>
          <p:cNvGraphicFramePr>
            <a:graphicFrameLocks noGrp="1"/>
          </p:cNvGraphicFramePr>
          <p:nvPr>
            <p:extLst>
              <p:ext uri="{D42A27DB-BD31-4B8C-83A1-F6EECF244321}">
                <p14:modId xmlns:p14="http://schemas.microsoft.com/office/powerpoint/2010/main" val="2296924383"/>
              </p:ext>
            </p:extLst>
          </p:nvPr>
        </p:nvGraphicFramePr>
        <p:xfrm>
          <a:off x="0" y="1237927"/>
          <a:ext cx="16369748" cy="8138547"/>
        </p:xfrm>
        <a:graphic>
          <a:graphicData uri="http://schemas.openxmlformats.org/drawingml/2006/table">
            <a:tbl>
              <a:tblPr>
                <a:tableStyleId>{68D230F3-CF80-4859-8CE7-A43EE81993B5}</a:tableStyleId>
              </a:tblPr>
              <a:tblGrid>
                <a:gridCol w="2728292">
                  <a:extLst>
                    <a:ext uri="{9D8B030D-6E8A-4147-A177-3AD203B41FA5}">
                      <a16:colId xmlns:a16="http://schemas.microsoft.com/office/drawing/2014/main" val="4229962662"/>
                    </a:ext>
                  </a:extLst>
                </a:gridCol>
                <a:gridCol w="13641456">
                  <a:extLst>
                    <a:ext uri="{9D8B030D-6E8A-4147-A177-3AD203B41FA5}">
                      <a16:colId xmlns:a16="http://schemas.microsoft.com/office/drawing/2014/main" val="1670639786"/>
                    </a:ext>
                  </a:extLst>
                </a:gridCol>
              </a:tblGrid>
              <a:tr h="698781">
                <a:tc>
                  <a:txBody>
                    <a:bodyPr/>
                    <a:lstStyle/>
                    <a:p>
                      <a:pPr algn="ctr" fontAlgn="t"/>
                      <a:r>
                        <a:rPr lang="en-IN" sz="2800" dirty="0">
                          <a:effectLst/>
                          <a:latin typeface="Lato"/>
                        </a:rPr>
                        <a:t>Year</a:t>
                      </a:r>
                    </a:p>
                  </a:txBody>
                  <a:tcPr marL="13409" marR="13409" marT="13409" marB="13409"/>
                </a:tc>
                <a:tc>
                  <a:txBody>
                    <a:bodyPr/>
                    <a:lstStyle/>
                    <a:p>
                      <a:pPr algn="ctr" fontAlgn="t"/>
                      <a:r>
                        <a:rPr lang="en-IN" sz="2800" dirty="0">
                          <a:effectLst/>
                          <a:latin typeface="Lato"/>
                        </a:rPr>
                        <a:t>Milestone / Innovation</a:t>
                      </a:r>
                    </a:p>
                  </a:txBody>
                  <a:tcPr marL="13409" marR="13409" marT="13409" marB="13409"/>
                </a:tc>
                <a:extLst>
                  <a:ext uri="{0D108BD9-81ED-4DB2-BD59-A6C34878D82A}">
                    <a16:rowId xmlns:a16="http://schemas.microsoft.com/office/drawing/2014/main" val="477240512"/>
                  </a:ext>
                </a:extLst>
              </a:tr>
              <a:tr h="1364996">
                <a:tc>
                  <a:txBody>
                    <a:bodyPr/>
                    <a:lstStyle/>
                    <a:p>
                      <a:pPr algn="ctr" fontAlgn="ctr"/>
                      <a:r>
                        <a:rPr lang="en-IN" sz="2800" dirty="0">
                          <a:effectLst/>
                          <a:latin typeface="Lato"/>
                        </a:rPr>
                        <a:t>1956</a:t>
                      </a:r>
                    </a:p>
                  </a:txBody>
                  <a:tcPr marL="13409" marR="13409" marT="13409" marB="13409" anchor="ctr"/>
                </a:tc>
                <a:tc>
                  <a:txBody>
                    <a:bodyPr/>
                    <a:lstStyle/>
                    <a:p>
                      <a:pPr algn="just" fontAlgn="t"/>
                      <a:r>
                        <a:rPr lang="en-US" sz="2800" dirty="0">
                          <a:effectLst/>
                          <a:latin typeface="Lato"/>
                        </a:rPr>
                        <a:t>John McCarthy coined the term Artificial Intelligence. </a:t>
                      </a:r>
                      <a:endParaRPr lang="en-US" sz="2800" dirty="0">
                        <a:solidFill>
                          <a:srgbClr val="000000"/>
                        </a:solidFill>
                        <a:effectLst/>
                        <a:latin typeface="Lato"/>
                      </a:endParaRPr>
                    </a:p>
                  </a:txBody>
                  <a:tcPr/>
                </a:tc>
                <a:extLst>
                  <a:ext uri="{0D108BD9-81ED-4DB2-BD59-A6C34878D82A}">
                    <a16:rowId xmlns:a16="http://schemas.microsoft.com/office/drawing/2014/main" val="2626860604"/>
                  </a:ext>
                </a:extLst>
              </a:tr>
              <a:tr h="698781">
                <a:tc>
                  <a:txBody>
                    <a:bodyPr/>
                    <a:lstStyle/>
                    <a:p>
                      <a:pPr algn="ctr" fontAlgn="ctr"/>
                      <a:r>
                        <a:rPr lang="en-IN" sz="2800">
                          <a:effectLst/>
                          <a:latin typeface="Lato"/>
                        </a:rPr>
                        <a:t>1958</a:t>
                      </a:r>
                    </a:p>
                  </a:txBody>
                  <a:tcPr marL="13409" marR="13409" marT="13409" marB="13409" anchor="ctr"/>
                </a:tc>
                <a:tc>
                  <a:txBody>
                    <a:bodyPr/>
                    <a:lstStyle/>
                    <a:p>
                      <a:pPr algn="just" fontAlgn="t"/>
                      <a:r>
                        <a:rPr lang="en-US" sz="2800" dirty="0">
                          <a:effectLst/>
                          <a:latin typeface="Lato"/>
                        </a:rPr>
                        <a:t>John McCarthy invents LISP programming language for AI.</a:t>
                      </a:r>
                      <a:endParaRPr lang="en-US" sz="2800" dirty="0">
                        <a:solidFill>
                          <a:srgbClr val="000000"/>
                        </a:solidFill>
                        <a:effectLst/>
                        <a:latin typeface="Lato"/>
                      </a:endParaRPr>
                    </a:p>
                  </a:txBody>
                  <a:tcPr/>
                </a:tc>
                <a:extLst>
                  <a:ext uri="{0D108BD9-81ED-4DB2-BD59-A6C34878D82A}">
                    <a16:rowId xmlns:a16="http://schemas.microsoft.com/office/drawing/2014/main" val="2171288404"/>
                  </a:ext>
                </a:extLst>
              </a:tr>
              <a:tr h="1690873">
                <a:tc>
                  <a:txBody>
                    <a:bodyPr/>
                    <a:lstStyle/>
                    <a:p>
                      <a:pPr algn="ctr" fontAlgn="ctr"/>
                      <a:r>
                        <a:rPr lang="en-IN" sz="2800">
                          <a:effectLst/>
                          <a:latin typeface="Lato"/>
                        </a:rPr>
                        <a:t>1964</a:t>
                      </a:r>
                    </a:p>
                  </a:txBody>
                  <a:tcPr marL="13409" marR="13409" marT="13409" marB="13409" anchor="ctr"/>
                </a:tc>
                <a:tc>
                  <a:txBody>
                    <a:bodyPr/>
                    <a:lstStyle/>
                    <a:p>
                      <a:pPr algn="just" fontAlgn="t"/>
                      <a:r>
                        <a:rPr lang="en-US" sz="2800" dirty="0">
                          <a:effectLst/>
                          <a:latin typeface="Lato"/>
                        </a:rPr>
                        <a:t>Computers can understand natural language well enough to solve algebra word problems correctly.</a:t>
                      </a:r>
                      <a:endParaRPr lang="en-US" sz="2800" dirty="0">
                        <a:solidFill>
                          <a:srgbClr val="000000"/>
                        </a:solidFill>
                        <a:effectLst/>
                        <a:latin typeface="Lato"/>
                      </a:endParaRPr>
                    </a:p>
                  </a:txBody>
                  <a:tcPr/>
                </a:tc>
                <a:extLst>
                  <a:ext uri="{0D108BD9-81ED-4DB2-BD59-A6C34878D82A}">
                    <a16:rowId xmlns:a16="http://schemas.microsoft.com/office/drawing/2014/main" val="1013238719"/>
                  </a:ext>
                </a:extLst>
              </a:tr>
              <a:tr h="1364996">
                <a:tc>
                  <a:txBody>
                    <a:bodyPr/>
                    <a:lstStyle/>
                    <a:p>
                      <a:pPr algn="ctr" fontAlgn="ctr"/>
                      <a:r>
                        <a:rPr lang="en-IN" sz="2800" dirty="0">
                          <a:effectLst/>
                          <a:latin typeface="Lato"/>
                        </a:rPr>
                        <a:t>1965</a:t>
                      </a:r>
                    </a:p>
                  </a:txBody>
                  <a:tcPr marL="13409" marR="13409" marT="13409" marB="13409" anchor="ctr"/>
                </a:tc>
                <a:tc>
                  <a:txBody>
                    <a:bodyPr/>
                    <a:lstStyle/>
                    <a:p>
                      <a:pPr algn="just" fontAlgn="t"/>
                      <a:r>
                        <a:rPr lang="en-US" sz="2800" dirty="0">
                          <a:effectLst/>
                          <a:latin typeface="Lato"/>
                        </a:rPr>
                        <a:t>Joseph </a:t>
                      </a:r>
                      <a:r>
                        <a:rPr lang="en-US" sz="2800" dirty="0" err="1">
                          <a:effectLst/>
                          <a:latin typeface="Lato"/>
                        </a:rPr>
                        <a:t>Weizenbaum</a:t>
                      </a:r>
                      <a:r>
                        <a:rPr lang="en-US" sz="2800" dirty="0">
                          <a:effectLst/>
                          <a:latin typeface="Lato"/>
                        </a:rPr>
                        <a:t> at MIT built ELIZA, the first chatbot</a:t>
                      </a:r>
                      <a:endParaRPr lang="en-US" sz="2800" dirty="0">
                        <a:solidFill>
                          <a:srgbClr val="000000"/>
                        </a:solidFill>
                        <a:effectLst/>
                        <a:latin typeface="Lato"/>
                      </a:endParaRPr>
                    </a:p>
                  </a:txBody>
                  <a:tcPr/>
                </a:tc>
                <a:extLst>
                  <a:ext uri="{0D108BD9-81ED-4DB2-BD59-A6C34878D82A}">
                    <a16:rowId xmlns:a16="http://schemas.microsoft.com/office/drawing/2014/main" val="2282987599"/>
                  </a:ext>
                </a:extLst>
              </a:tr>
              <a:tr h="1364996">
                <a:tc>
                  <a:txBody>
                    <a:bodyPr/>
                    <a:lstStyle/>
                    <a:p>
                      <a:pPr algn="ctr" fontAlgn="ctr"/>
                      <a:r>
                        <a:rPr lang="en-IN" sz="2800" dirty="0">
                          <a:effectLst/>
                          <a:latin typeface="Lato"/>
                        </a:rPr>
                        <a:t>1969</a:t>
                      </a:r>
                    </a:p>
                  </a:txBody>
                  <a:tcPr marL="13409" marR="13409" marT="13409" marB="13409" anchor="ctr"/>
                </a:tc>
                <a:tc>
                  <a:txBody>
                    <a:bodyPr/>
                    <a:lstStyle/>
                    <a:p>
                      <a:pPr algn="just" fontAlgn="t"/>
                      <a:r>
                        <a:rPr lang="en-US" sz="2800" dirty="0" err="1">
                          <a:effectLst/>
                          <a:latin typeface="Lato"/>
                        </a:rPr>
                        <a:t>Shakey</a:t>
                      </a:r>
                      <a:r>
                        <a:rPr lang="en-US" sz="2800" dirty="0">
                          <a:effectLst/>
                          <a:latin typeface="Lato"/>
                        </a:rPr>
                        <a:t>, a robot, by Stanford Scientists equipped with locomotion, perception, and problem solving.</a:t>
                      </a:r>
                      <a:endParaRPr lang="en-US" sz="2800" dirty="0">
                        <a:solidFill>
                          <a:srgbClr val="000000"/>
                        </a:solidFill>
                        <a:effectLst/>
                        <a:latin typeface="Lato"/>
                      </a:endParaRPr>
                    </a:p>
                  </a:txBody>
                  <a:tcPr/>
                </a:tc>
                <a:extLst>
                  <a:ext uri="{0D108BD9-81ED-4DB2-BD59-A6C34878D82A}">
                    <a16:rowId xmlns:a16="http://schemas.microsoft.com/office/drawing/2014/main" val="4094575260"/>
                  </a:ext>
                </a:extLst>
              </a:tr>
              <a:tr h="955124">
                <a:tc>
                  <a:txBody>
                    <a:bodyPr/>
                    <a:lstStyle/>
                    <a:p>
                      <a:pPr algn="ctr" fontAlgn="ctr"/>
                      <a:r>
                        <a:rPr lang="en-IN" sz="2800">
                          <a:effectLst/>
                          <a:latin typeface="Lato"/>
                        </a:rPr>
                        <a:t>1973</a:t>
                      </a:r>
                    </a:p>
                  </a:txBody>
                  <a:tcPr marL="13409" marR="13409" marT="13409" marB="13409" anchor="ctr"/>
                </a:tc>
                <a:tc>
                  <a:txBody>
                    <a:bodyPr/>
                    <a:lstStyle/>
                    <a:p>
                      <a:pPr algn="just" fontAlgn="t"/>
                      <a:r>
                        <a:rPr lang="en-US" sz="2800" dirty="0">
                          <a:effectLst/>
                          <a:latin typeface="Lato"/>
                        </a:rPr>
                        <a:t>Edinburgh University built Freddy, the Famous Scottish Robot, capable of using vision to locate and assemble models.</a:t>
                      </a:r>
                      <a:endParaRPr lang="en-US" sz="2800" dirty="0">
                        <a:solidFill>
                          <a:srgbClr val="000000"/>
                        </a:solidFill>
                        <a:effectLst/>
                        <a:latin typeface="Lato"/>
                      </a:endParaRPr>
                    </a:p>
                  </a:txBody>
                  <a:tcPr/>
                </a:tc>
                <a:extLst>
                  <a:ext uri="{0D108BD9-81ED-4DB2-BD59-A6C34878D82A}">
                    <a16:rowId xmlns:a16="http://schemas.microsoft.com/office/drawing/2014/main" val="1832588577"/>
                  </a:ext>
                </a:extLst>
              </a:tr>
            </a:tbl>
          </a:graphicData>
        </a:graphic>
      </p:graphicFrame>
      <p:pic>
        <p:nvPicPr>
          <p:cNvPr id="6" name="Picture 5">
            <a:extLst>
              <a:ext uri="{FF2B5EF4-FFF2-40B4-BE49-F238E27FC236}">
                <a16:creationId xmlns:a16="http://schemas.microsoft.com/office/drawing/2014/main" id="{6C204346-FC33-974B-9468-965633CCAAE3}"/>
              </a:ext>
            </a:extLst>
          </p:cNvPr>
          <p:cNvPicPr>
            <a:picLocks noChangeAspect="1"/>
          </p:cNvPicPr>
          <p:nvPr/>
        </p:nvPicPr>
        <p:blipFill>
          <a:blip r:embed="rId2"/>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2592773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628" y="130601"/>
            <a:ext cx="15087600" cy="1017369"/>
          </a:xfrm>
          <a:noFill/>
        </p:spPr>
        <p:txBody>
          <a:bodyPr wrap="none" rtlCol="0">
            <a:spAutoFit/>
          </a:bodyPr>
          <a:lstStyle/>
          <a:p>
            <a:pPr defTabSz="457200"/>
            <a:r>
              <a:rPr lang="en-US" sz="5000" b="1" dirty="0">
                <a:solidFill>
                  <a:srgbClr val="7030A0"/>
                </a:solidFill>
                <a:latin typeface="Montserrat" panose="00000500000000000000" pitchFamily="50" charset="0"/>
              </a:rPr>
              <a:t>History of ai</a:t>
            </a:r>
          </a:p>
        </p:txBody>
      </p:sp>
      <p:sp>
        <p:nvSpPr>
          <p:cNvPr id="5" name="TextBox 4">
            <a:extLst>
              <a:ext uri="{FF2B5EF4-FFF2-40B4-BE49-F238E27FC236}">
                <a16:creationId xmlns:a16="http://schemas.microsoft.com/office/drawing/2014/main" id="{A25B0ACB-B8C3-4B91-BD8F-642D2A07769A}"/>
              </a:ext>
            </a:extLst>
          </p:cNvPr>
          <p:cNvSpPr txBox="1"/>
          <p:nvPr/>
        </p:nvSpPr>
        <p:spPr>
          <a:xfrm>
            <a:off x="14068839" y="8394796"/>
            <a:ext cx="4219161" cy="646331"/>
          </a:xfrm>
          <a:prstGeom prst="rect">
            <a:avLst/>
          </a:prstGeom>
          <a:noFill/>
        </p:spPr>
        <p:txBody>
          <a:bodyPr wrap="square" rtlCol="0">
            <a:spAutoFit/>
          </a:bodyPr>
          <a:lstStyle/>
          <a:p>
            <a:pPr algn="r"/>
            <a:r>
              <a:rPr lang="en-IN" dirty="0"/>
              <a:t>Source: </a:t>
            </a:r>
          </a:p>
          <a:p>
            <a:pPr algn="r"/>
            <a:r>
              <a:rPr lang="en-IN" dirty="0" err="1"/>
              <a:t>TutorialPoint</a:t>
            </a:r>
            <a:endParaRPr lang="en-IN" dirty="0"/>
          </a:p>
        </p:txBody>
      </p:sp>
      <p:graphicFrame>
        <p:nvGraphicFramePr>
          <p:cNvPr id="7" name="Table 6">
            <a:extLst>
              <a:ext uri="{FF2B5EF4-FFF2-40B4-BE49-F238E27FC236}">
                <a16:creationId xmlns:a16="http://schemas.microsoft.com/office/drawing/2014/main" id="{5CD9728F-7FDD-4304-B37E-7A57E538653F}"/>
              </a:ext>
            </a:extLst>
          </p:cNvPr>
          <p:cNvGraphicFramePr>
            <a:graphicFrameLocks noGrp="1"/>
          </p:cNvGraphicFramePr>
          <p:nvPr>
            <p:extLst>
              <p:ext uri="{D42A27DB-BD31-4B8C-83A1-F6EECF244321}">
                <p14:modId xmlns:p14="http://schemas.microsoft.com/office/powerpoint/2010/main" val="2072232192"/>
              </p:ext>
            </p:extLst>
          </p:nvPr>
        </p:nvGraphicFramePr>
        <p:xfrm>
          <a:off x="551621" y="998882"/>
          <a:ext cx="16041757" cy="8331097"/>
        </p:xfrm>
        <a:graphic>
          <a:graphicData uri="http://schemas.openxmlformats.org/drawingml/2006/table">
            <a:tbl>
              <a:tblPr>
                <a:tableStyleId>{C083E6E3-FA7D-4D7B-A595-EF9225AFEA82}</a:tableStyleId>
              </a:tblPr>
              <a:tblGrid>
                <a:gridCol w="2221397">
                  <a:extLst>
                    <a:ext uri="{9D8B030D-6E8A-4147-A177-3AD203B41FA5}">
                      <a16:colId xmlns:a16="http://schemas.microsoft.com/office/drawing/2014/main" val="4229962662"/>
                    </a:ext>
                  </a:extLst>
                </a:gridCol>
                <a:gridCol w="13820360">
                  <a:extLst>
                    <a:ext uri="{9D8B030D-6E8A-4147-A177-3AD203B41FA5}">
                      <a16:colId xmlns:a16="http://schemas.microsoft.com/office/drawing/2014/main" val="1670639786"/>
                    </a:ext>
                  </a:extLst>
                </a:gridCol>
              </a:tblGrid>
              <a:tr h="644948">
                <a:tc>
                  <a:txBody>
                    <a:bodyPr/>
                    <a:lstStyle/>
                    <a:p>
                      <a:pPr algn="ctr" fontAlgn="t"/>
                      <a:r>
                        <a:rPr lang="en-IN" sz="2800" dirty="0">
                          <a:effectLst/>
                          <a:latin typeface="Lato"/>
                        </a:rPr>
                        <a:t>Year</a:t>
                      </a:r>
                    </a:p>
                  </a:txBody>
                  <a:tcPr marL="13409" marR="13409" marT="13409" marB="13409"/>
                </a:tc>
                <a:tc>
                  <a:txBody>
                    <a:bodyPr/>
                    <a:lstStyle/>
                    <a:p>
                      <a:pPr algn="ctr" fontAlgn="t"/>
                      <a:r>
                        <a:rPr lang="en-IN" sz="2800">
                          <a:effectLst/>
                          <a:latin typeface="Lato"/>
                        </a:rPr>
                        <a:t>Milestone / Innovation</a:t>
                      </a:r>
                    </a:p>
                  </a:txBody>
                  <a:tcPr marL="13409" marR="13409" marT="13409" marB="13409"/>
                </a:tc>
                <a:extLst>
                  <a:ext uri="{0D108BD9-81ED-4DB2-BD59-A6C34878D82A}">
                    <a16:rowId xmlns:a16="http://schemas.microsoft.com/office/drawing/2014/main" val="477240512"/>
                  </a:ext>
                </a:extLst>
              </a:tr>
              <a:tr h="1332266">
                <a:tc>
                  <a:txBody>
                    <a:bodyPr/>
                    <a:lstStyle/>
                    <a:p>
                      <a:pPr algn="ctr" fontAlgn="ctr"/>
                      <a:r>
                        <a:rPr lang="en-IN" sz="2800" dirty="0">
                          <a:effectLst/>
                          <a:latin typeface="Lato"/>
                        </a:rPr>
                        <a:t>1979</a:t>
                      </a:r>
                    </a:p>
                  </a:txBody>
                  <a:tcPr marL="13409" marR="13409" marT="13409" marB="13409" anchor="ctr"/>
                </a:tc>
                <a:tc>
                  <a:txBody>
                    <a:bodyPr/>
                    <a:lstStyle/>
                    <a:p>
                      <a:pPr algn="just" fontAlgn="t"/>
                      <a:r>
                        <a:rPr lang="en-US" sz="2800" dirty="0">
                          <a:effectLst/>
                          <a:latin typeface="Lato"/>
                        </a:rPr>
                        <a:t>The first computer-controlled autonomous vehicle: Stanford Cart</a:t>
                      </a:r>
                      <a:endParaRPr lang="en-US" sz="2800" dirty="0">
                        <a:solidFill>
                          <a:srgbClr val="000000"/>
                        </a:solidFill>
                        <a:effectLst/>
                        <a:latin typeface="Lato"/>
                      </a:endParaRPr>
                    </a:p>
                  </a:txBody>
                  <a:tcPr/>
                </a:tc>
                <a:extLst>
                  <a:ext uri="{0D108BD9-81ED-4DB2-BD59-A6C34878D82A}">
                    <a16:rowId xmlns:a16="http://schemas.microsoft.com/office/drawing/2014/main" val="4262134871"/>
                  </a:ext>
                </a:extLst>
              </a:tr>
              <a:tr h="717374">
                <a:tc>
                  <a:txBody>
                    <a:bodyPr/>
                    <a:lstStyle/>
                    <a:p>
                      <a:pPr algn="ctr" fontAlgn="ctr"/>
                      <a:r>
                        <a:rPr lang="en-IN" sz="2800">
                          <a:effectLst/>
                          <a:latin typeface="Lato"/>
                        </a:rPr>
                        <a:t>1985</a:t>
                      </a:r>
                    </a:p>
                  </a:txBody>
                  <a:tcPr marL="13409" marR="13409" marT="13409" marB="13409" anchor="ctr"/>
                </a:tc>
                <a:tc>
                  <a:txBody>
                    <a:bodyPr/>
                    <a:lstStyle/>
                    <a:p>
                      <a:pPr algn="just" fontAlgn="t"/>
                      <a:r>
                        <a:rPr lang="en-US" sz="2800" dirty="0">
                          <a:effectLst/>
                          <a:latin typeface="Lato"/>
                        </a:rPr>
                        <a:t>Harold Cohen created and demonstrated the drawing program, Aaron.</a:t>
                      </a:r>
                      <a:endParaRPr lang="en-US" sz="2800" dirty="0">
                        <a:solidFill>
                          <a:srgbClr val="000000"/>
                        </a:solidFill>
                        <a:effectLst/>
                        <a:latin typeface="Lato"/>
                      </a:endParaRPr>
                    </a:p>
                  </a:txBody>
                  <a:tcPr/>
                </a:tc>
                <a:extLst>
                  <a:ext uri="{0D108BD9-81ED-4DB2-BD59-A6C34878D82A}">
                    <a16:rowId xmlns:a16="http://schemas.microsoft.com/office/drawing/2014/main" val="4121661671"/>
                  </a:ext>
                </a:extLst>
              </a:tr>
              <a:tr h="5636509">
                <a:tc>
                  <a:txBody>
                    <a:bodyPr/>
                    <a:lstStyle/>
                    <a:p>
                      <a:pPr algn="ctr" fontAlgn="ctr"/>
                      <a:r>
                        <a:rPr lang="en-IN" sz="2800">
                          <a:effectLst/>
                          <a:latin typeface="Lato"/>
                        </a:rPr>
                        <a:t>1990</a:t>
                      </a:r>
                    </a:p>
                  </a:txBody>
                  <a:tcPr marL="13409" marR="13409" marT="13409" marB="13409" anchor="ctr"/>
                </a:tc>
                <a:tc>
                  <a:txBody>
                    <a:bodyPr/>
                    <a:lstStyle/>
                    <a:p>
                      <a:pPr algn="just" fontAlgn="t"/>
                      <a:endParaRPr lang="en-US" sz="2800" dirty="0">
                        <a:effectLst/>
                        <a:latin typeface="Lato"/>
                      </a:endParaRPr>
                    </a:p>
                    <a:p>
                      <a:pPr algn="just" fontAlgn="t"/>
                      <a:r>
                        <a:rPr lang="en-US" sz="2800" dirty="0">
                          <a:effectLst/>
                          <a:latin typeface="Lato"/>
                        </a:rPr>
                        <a:t>Major advances in all areas of AI −</a:t>
                      </a:r>
                    </a:p>
                    <a:p>
                      <a:pPr algn="just" fontAlgn="t"/>
                      <a:endParaRPr lang="en-US" sz="2800" dirty="0">
                        <a:effectLst/>
                        <a:latin typeface="Lato"/>
                      </a:endParaRPr>
                    </a:p>
                    <a:p>
                      <a:pPr marL="571500" indent="-571500" fontAlgn="t">
                        <a:buFont typeface="Arial" panose="020B0604020202020204" pitchFamily="34" charset="0"/>
                        <a:buChar char="•"/>
                      </a:pPr>
                      <a:r>
                        <a:rPr lang="en-US" sz="2800" dirty="0">
                          <a:effectLst/>
                          <a:latin typeface="Lato"/>
                        </a:rPr>
                        <a:t>Case-based reasoning</a:t>
                      </a:r>
                    </a:p>
                    <a:p>
                      <a:pPr marL="571500" indent="-571500" fontAlgn="t">
                        <a:buFont typeface="Arial" panose="020B0604020202020204" pitchFamily="34" charset="0"/>
                        <a:buChar char="•"/>
                      </a:pPr>
                      <a:r>
                        <a:rPr lang="en-US" sz="2800" dirty="0">
                          <a:effectLst/>
                          <a:latin typeface="Lato"/>
                        </a:rPr>
                        <a:t>Multi-agent planning</a:t>
                      </a:r>
                    </a:p>
                    <a:p>
                      <a:pPr marL="571500" indent="-571500" fontAlgn="t">
                        <a:buFont typeface="Arial" panose="020B0604020202020204" pitchFamily="34" charset="0"/>
                        <a:buChar char="•"/>
                      </a:pPr>
                      <a:r>
                        <a:rPr lang="en-US" sz="2800" dirty="0">
                          <a:effectLst/>
                          <a:latin typeface="Lato"/>
                        </a:rPr>
                        <a:t>Scheduling</a:t>
                      </a:r>
                    </a:p>
                    <a:p>
                      <a:pPr marL="571500" indent="-571500" fontAlgn="t">
                        <a:buFont typeface="Arial" panose="020B0604020202020204" pitchFamily="34" charset="0"/>
                        <a:buChar char="•"/>
                      </a:pPr>
                      <a:r>
                        <a:rPr lang="en-US" sz="2800" dirty="0">
                          <a:effectLst/>
                          <a:latin typeface="Lato"/>
                        </a:rPr>
                        <a:t>Data mining, Web Crawler</a:t>
                      </a:r>
                    </a:p>
                    <a:p>
                      <a:pPr marL="571500" indent="-571500" fontAlgn="t">
                        <a:buFont typeface="Arial" panose="020B0604020202020204" pitchFamily="34" charset="0"/>
                        <a:buChar char="•"/>
                      </a:pPr>
                      <a:r>
                        <a:rPr lang="en-US" sz="2800" dirty="0">
                          <a:effectLst/>
                          <a:latin typeface="Lato"/>
                        </a:rPr>
                        <a:t>natural language understanding and translation</a:t>
                      </a:r>
                    </a:p>
                    <a:p>
                      <a:pPr marL="571500" indent="-571500" fontAlgn="t">
                        <a:buFont typeface="Arial" panose="020B0604020202020204" pitchFamily="34" charset="0"/>
                        <a:buChar char="•"/>
                      </a:pPr>
                      <a:r>
                        <a:rPr lang="en-US" sz="2800" dirty="0">
                          <a:effectLst/>
                          <a:latin typeface="Lato"/>
                        </a:rPr>
                        <a:t>Vision, Virtual Reality</a:t>
                      </a:r>
                    </a:p>
                    <a:p>
                      <a:pPr marL="571500" indent="-571500" fontAlgn="t">
                        <a:buFont typeface="Arial" panose="020B0604020202020204" pitchFamily="34" charset="0"/>
                        <a:buChar char="•"/>
                      </a:pPr>
                      <a:r>
                        <a:rPr lang="en-US" sz="2800" dirty="0">
                          <a:effectLst/>
                          <a:latin typeface="Lato"/>
                        </a:rPr>
                        <a:t>Games</a:t>
                      </a:r>
                    </a:p>
                  </a:txBody>
                  <a:tcPr/>
                </a:tc>
                <a:extLst>
                  <a:ext uri="{0D108BD9-81ED-4DB2-BD59-A6C34878D82A}">
                    <a16:rowId xmlns:a16="http://schemas.microsoft.com/office/drawing/2014/main" val="3767874007"/>
                  </a:ext>
                </a:extLst>
              </a:tr>
            </a:tbl>
          </a:graphicData>
        </a:graphic>
      </p:graphicFrame>
      <p:pic>
        <p:nvPicPr>
          <p:cNvPr id="6" name="Picture 5">
            <a:extLst>
              <a:ext uri="{FF2B5EF4-FFF2-40B4-BE49-F238E27FC236}">
                <a16:creationId xmlns:a16="http://schemas.microsoft.com/office/drawing/2014/main" id="{8C869639-DEBC-5748-A422-74CF5F6EB03E}"/>
              </a:ext>
            </a:extLst>
          </p:cNvPr>
          <p:cNvPicPr>
            <a:picLocks noChangeAspect="1"/>
          </p:cNvPicPr>
          <p:nvPr/>
        </p:nvPicPr>
        <p:blipFill>
          <a:blip r:embed="rId2"/>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1170887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584" y="566663"/>
            <a:ext cx="15087600" cy="1017369"/>
          </a:xfrm>
          <a:noFill/>
        </p:spPr>
        <p:txBody>
          <a:bodyPr wrap="none" rtlCol="0">
            <a:spAutoFit/>
          </a:bodyPr>
          <a:lstStyle/>
          <a:p>
            <a:pPr defTabSz="457200"/>
            <a:r>
              <a:rPr lang="en-US" sz="5000" b="1" dirty="0">
                <a:solidFill>
                  <a:srgbClr val="7030A0"/>
                </a:solidFill>
                <a:latin typeface="Montserrat" panose="00000500000000000000" pitchFamily="50" charset="0"/>
              </a:rPr>
              <a:t>History of Artificial Intelligence</a:t>
            </a:r>
          </a:p>
        </p:txBody>
      </p:sp>
      <p:sp>
        <p:nvSpPr>
          <p:cNvPr id="5" name="TextBox 4">
            <a:extLst>
              <a:ext uri="{FF2B5EF4-FFF2-40B4-BE49-F238E27FC236}">
                <a16:creationId xmlns:a16="http://schemas.microsoft.com/office/drawing/2014/main" id="{A25B0ACB-B8C3-4B91-BD8F-642D2A07769A}"/>
              </a:ext>
            </a:extLst>
          </p:cNvPr>
          <p:cNvSpPr txBox="1"/>
          <p:nvPr/>
        </p:nvSpPr>
        <p:spPr>
          <a:xfrm>
            <a:off x="14068839" y="8394795"/>
            <a:ext cx="4219161" cy="646331"/>
          </a:xfrm>
          <a:prstGeom prst="rect">
            <a:avLst/>
          </a:prstGeom>
          <a:noFill/>
        </p:spPr>
        <p:txBody>
          <a:bodyPr wrap="square" rtlCol="0">
            <a:spAutoFit/>
          </a:bodyPr>
          <a:lstStyle/>
          <a:p>
            <a:pPr algn="r"/>
            <a:r>
              <a:rPr lang="en-IN" dirty="0"/>
              <a:t>Source: </a:t>
            </a:r>
          </a:p>
          <a:p>
            <a:pPr algn="r"/>
            <a:r>
              <a:rPr lang="en-IN" dirty="0" err="1"/>
              <a:t>TutorialPoint</a:t>
            </a:r>
            <a:r>
              <a:rPr lang="en-IN" dirty="0"/>
              <a:t> and Nature Journal</a:t>
            </a:r>
          </a:p>
        </p:txBody>
      </p:sp>
      <p:graphicFrame>
        <p:nvGraphicFramePr>
          <p:cNvPr id="7" name="Table 6">
            <a:extLst>
              <a:ext uri="{FF2B5EF4-FFF2-40B4-BE49-F238E27FC236}">
                <a16:creationId xmlns:a16="http://schemas.microsoft.com/office/drawing/2014/main" id="{5CD9728F-7FDD-4304-B37E-7A57E538653F}"/>
              </a:ext>
            </a:extLst>
          </p:cNvPr>
          <p:cNvGraphicFramePr>
            <a:graphicFrameLocks noGrp="1"/>
          </p:cNvGraphicFramePr>
          <p:nvPr>
            <p:extLst>
              <p:ext uri="{D42A27DB-BD31-4B8C-83A1-F6EECF244321}">
                <p14:modId xmlns:p14="http://schemas.microsoft.com/office/powerpoint/2010/main" val="2142326587"/>
              </p:ext>
            </p:extLst>
          </p:nvPr>
        </p:nvGraphicFramePr>
        <p:xfrm>
          <a:off x="402533" y="1660002"/>
          <a:ext cx="13537100" cy="7592485"/>
        </p:xfrm>
        <a:graphic>
          <a:graphicData uri="http://schemas.openxmlformats.org/drawingml/2006/table">
            <a:tbl>
              <a:tblPr>
                <a:tableStyleId>{0E3FDE45-AF77-4B5C-9715-49D594BDF05E}</a:tableStyleId>
              </a:tblPr>
              <a:tblGrid>
                <a:gridCol w="2640090">
                  <a:extLst>
                    <a:ext uri="{9D8B030D-6E8A-4147-A177-3AD203B41FA5}">
                      <a16:colId xmlns:a16="http://schemas.microsoft.com/office/drawing/2014/main" val="4229962662"/>
                    </a:ext>
                  </a:extLst>
                </a:gridCol>
                <a:gridCol w="10897010">
                  <a:extLst>
                    <a:ext uri="{9D8B030D-6E8A-4147-A177-3AD203B41FA5}">
                      <a16:colId xmlns:a16="http://schemas.microsoft.com/office/drawing/2014/main" val="1670639786"/>
                    </a:ext>
                  </a:extLst>
                </a:gridCol>
              </a:tblGrid>
              <a:tr h="694350">
                <a:tc>
                  <a:txBody>
                    <a:bodyPr/>
                    <a:lstStyle/>
                    <a:p>
                      <a:pPr algn="ctr" fontAlgn="t"/>
                      <a:r>
                        <a:rPr lang="en-IN" sz="2800" dirty="0">
                          <a:effectLst/>
                          <a:latin typeface="Lato"/>
                        </a:rPr>
                        <a:t>Year</a:t>
                      </a:r>
                    </a:p>
                  </a:txBody>
                  <a:tcPr marL="13409" marR="13409" marT="13409" marB="13409"/>
                </a:tc>
                <a:tc>
                  <a:txBody>
                    <a:bodyPr/>
                    <a:lstStyle/>
                    <a:p>
                      <a:pPr algn="ctr" fontAlgn="t"/>
                      <a:r>
                        <a:rPr lang="en-IN" sz="2800">
                          <a:effectLst/>
                          <a:latin typeface="Lato"/>
                        </a:rPr>
                        <a:t>Milestone / Innovation</a:t>
                      </a:r>
                    </a:p>
                  </a:txBody>
                  <a:tcPr marL="13409" marR="13409" marT="13409" marB="13409"/>
                </a:tc>
                <a:extLst>
                  <a:ext uri="{0D108BD9-81ED-4DB2-BD59-A6C34878D82A}">
                    <a16:rowId xmlns:a16="http://schemas.microsoft.com/office/drawing/2014/main" val="477240512"/>
                  </a:ext>
                </a:extLst>
              </a:tr>
              <a:tr h="1356342">
                <a:tc>
                  <a:txBody>
                    <a:bodyPr/>
                    <a:lstStyle/>
                    <a:p>
                      <a:pPr algn="ctr" fontAlgn="ctr"/>
                      <a:r>
                        <a:rPr lang="en-IN" sz="2800" dirty="0">
                          <a:effectLst/>
                          <a:latin typeface="Lato"/>
                        </a:rPr>
                        <a:t>1997</a:t>
                      </a:r>
                    </a:p>
                  </a:txBody>
                  <a:tcPr marL="13409" marR="13409" marT="13409" marB="13409" anchor="ctr"/>
                </a:tc>
                <a:tc>
                  <a:txBody>
                    <a:bodyPr/>
                    <a:lstStyle/>
                    <a:p>
                      <a:pPr algn="just" fontAlgn="t"/>
                      <a:r>
                        <a:rPr lang="en-US" sz="2800" dirty="0">
                          <a:effectLst/>
                          <a:latin typeface="Lato"/>
                        </a:rPr>
                        <a:t>The Deep Blue Chess Program beats the then world chess champion, Garry Kasparov.</a:t>
                      </a:r>
                      <a:endParaRPr lang="en-US" sz="2800" dirty="0">
                        <a:solidFill>
                          <a:srgbClr val="000000"/>
                        </a:solidFill>
                        <a:effectLst/>
                        <a:latin typeface="Lato"/>
                      </a:endParaRPr>
                    </a:p>
                  </a:txBody>
                  <a:tcPr/>
                </a:tc>
                <a:extLst>
                  <a:ext uri="{0D108BD9-81ED-4DB2-BD59-A6C34878D82A}">
                    <a16:rowId xmlns:a16="http://schemas.microsoft.com/office/drawing/2014/main" val="1522195235"/>
                  </a:ext>
                </a:extLst>
              </a:tr>
              <a:tr h="2151812">
                <a:tc>
                  <a:txBody>
                    <a:bodyPr/>
                    <a:lstStyle/>
                    <a:p>
                      <a:pPr algn="ctr" fontAlgn="ctr"/>
                      <a:r>
                        <a:rPr lang="en-IN" sz="2800" dirty="0">
                          <a:effectLst/>
                          <a:latin typeface="Lato"/>
                        </a:rPr>
                        <a:t>2000</a:t>
                      </a:r>
                    </a:p>
                  </a:txBody>
                  <a:tcPr marL="13409" marR="13409" marT="13409" marB="13409" anchor="ctr"/>
                </a:tc>
                <a:tc>
                  <a:txBody>
                    <a:bodyPr/>
                    <a:lstStyle/>
                    <a:p>
                      <a:pPr algn="just" fontAlgn="t"/>
                      <a:r>
                        <a:rPr lang="en-US" sz="2800" dirty="0">
                          <a:effectLst/>
                          <a:latin typeface="Lato"/>
                        </a:rPr>
                        <a:t>MIT displays Kismet, a robot with a face that expresses emotions. The robot Nomad explores remote regions of Antarctica and locates meteorites.</a:t>
                      </a:r>
                      <a:endParaRPr lang="en-US" sz="2800" dirty="0">
                        <a:solidFill>
                          <a:srgbClr val="000000"/>
                        </a:solidFill>
                        <a:effectLst/>
                        <a:latin typeface="Lato"/>
                      </a:endParaRPr>
                    </a:p>
                  </a:txBody>
                  <a:tcPr/>
                </a:tc>
                <a:extLst>
                  <a:ext uri="{0D108BD9-81ED-4DB2-BD59-A6C34878D82A}">
                    <a16:rowId xmlns:a16="http://schemas.microsoft.com/office/drawing/2014/main" val="2282452516"/>
                  </a:ext>
                </a:extLst>
              </a:tr>
              <a:tr h="694350">
                <a:tc>
                  <a:txBody>
                    <a:bodyPr/>
                    <a:lstStyle/>
                    <a:p>
                      <a:pPr algn="ctr" fontAlgn="ctr"/>
                      <a:r>
                        <a:rPr lang="en-IN" sz="2800" dirty="0">
                          <a:effectLst/>
                          <a:latin typeface="Lato"/>
                        </a:rPr>
                        <a:t>2011</a:t>
                      </a:r>
                    </a:p>
                  </a:txBody>
                  <a:tcPr marL="13409" marR="13409" marT="13409" marB="13409" anchor="ctr"/>
                </a:tc>
                <a:tc>
                  <a:txBody>
                    <a:bodyPr/>
                    <a:lstStyle/>
                    <a:p>
                      <a:pPr algn="just" fontAlgn="t"/>
                      <a:r>
                        <a:rPr lang="en-US" sz="2800" dirty="0">
                          <a:effectLst/>
                          <a:latin typeface="Lato"/>
                        </a:rPr>
                        <a:t>IBM Watson AI beats human in Jeopardy</a:t>
                      </a:r>
                      <a:endParaRPr lang="en-US" sz="2800" dirty="0">
                        <a:solidFill>
                          <a:srgbClr val="000000"/>
                        </a:solidFill>
                        <a:effectLst/>
                        <a:latin typeface="Lato"/>
                      </a:endParaRPr>
                    </a:p>
                  </a:txBody>
                  <a:tcPr/>
                </a:tc>
                <a:extLst>
                  <a:ext uri="{0D108BD9-81ED-4DB2-BD59-A6C34878D82A}">
                    <a16:rowId xmlns:a16="http://schemas.microsoft.com/office/drawing/2014/main" val="2555073756"/>
                  </a:ext>
                </a:extLst>
              </a:tr>
              <a:tr h="694350">
                <a:tc>
                  <a:txBody>
                    <a:bodyPr/>
                    <a:lstStyle/>
                    <a:p>
                      <a:pPr algn="ctr" fontAlgn="ctr"/>
                      <a:r>
                        <a:rPr lang="en-IN" sz="2800" dirty="0">
                          <a:effectLst/>
                          <a:latin typeface="Lato"/>
                        </a:rPr>
                        <a:t>2016</a:t>
                      </a:r>
                    </a:p>
                  </a:txBody>
                  <a:tcPr marL="13409" marR="13409" marT="13409" marB="13409" anchor="ctr"/>
                </a:tc>
                <a:tc>
                  <a:txBody>
                    <a:bodyPr/>
                    <a:lstStyle/>
                    <a:p>
                      <a:pPr algn="just" fontAlgn="t"/>
                      <a:r>
                        <a:rPr lang="en-US" sz="2800" kern="1200" dirty="0">
                          <a:effectLst/>
                          <a:latin typeface="Lato"/>
                        </a:rPr>
                        <a:t>DeepMind’s AlphaGo AI beats human in Go</a:t>
                      </a:r>
                      <a:endParaRPr lang="en-US" sz="2800" dirty="0">
                        <a:solidFill>
                          <a:srgbClr val="000000"/>
                        </a:solidFill>
                        <a:effectLst/>
                        <a:latin typeface="Lato"/>
                      </a:endParaRPr>
                    </a:p>
                  </a:txBody>
                  <a:tcPr/>
                </a:tc>
                <a:extLst>
                  <a:ext uri="{0D108BD9-81ED-4DB2-BD59-A6C34878D82A}">
                    <a16:rowId xmlns:a16="http://schemas.microsoft.com/office/drawing/2014/main" val="3525710880"/>
                  </a:ext>
                </a:extLst>
              </a:tr>
              <a:tr h="1356342">
                <a:tc>
                  <a:txBody>
                    <a:bodyPr/>
                    <a:lstStyle/>
                    <a:p>
                      <a:pPr algn="ctr" fontAlgn="ctr"/>
                      <a:r>
                        <a:rPr lang="en-IN" sz="2800" dirty="0">
                          <a:effectLst/>
                          <a:latin typeface="Lato"/>
                        </a:rPr>
                        <a:t>2019</a:t>
                      </a:r>
                    </a:p>
                  </a:txBody>
                  <a:tcPr marL="13409" marR="13409" marT="13409" marB="13409" anchor="ctr"/>
                </a:tc>
                <a:tc>
                  <a:txBody>
                    <a:bodyPr/>
                    <a:lstStyle/>
                    <a:p>
                      <a:pPr algn="just" fontAlgn="t"/>
                      <a:r>
                        <a:rPr lang="en-US" sz="2800" dirty="0">
                          <a:effectLst/>
                          <a:latin typeface="Lato"/>
                        </a:rPr>
                        <a:t>Facebook and CMU’s AI poker bot is first to beat professionals at multiplayer game</a:t>
                      </a:r>
                      <a:endParaRPr lang="en-US" sz="2800" dirty="0">
                        <a:solidFill>
                          <a:srgbClr val="000000"/>
                        </a:solidFill>
                        <a:effectLst/>
                        <a:latin typeface="Lato"/>
                      </a:endParaRPr>
                    </a:p>
                  </a:txBody>
                  <a:tcPr/>
                </a:tc>
                <a:extLst>
                  <a:ext uri="{0D108BD9-81ED-4DB2-BD59-A6C34878D82A}">
                    <a16:rowId xmlns:a16="http://schemas.microsoft.com/office/drawing/2014/main" val="813720626"/>
                  </a:ext>
                </a:extLst>
              </a:tr>
              <a:tr h="644939">
                <a:tc>
                  <a:txBody>
                    <a:bodyPr/>
                    <a:lstStyle/>
                    <a:p>
                      <a:pPr algn="ctr" fontAlgn="ctr"/>
                      <a:endParaRPr lang="en-IN" sz="3600" dirty="0">
                        <a:effectLst/>
                        <a:latin typeface="Lato"/>
                      </a:endParaRPr>
                    </a:p>
                  </a:txBody>
                  <a:tcPr marL="13409" marR="13409" marT="13409" marB="13409" anchor="ctr"/>
                </a:tc>
                <a:tc>
                  <a:txBody>
                    <a:bodyPr/>
                    <a:lstStyle/>
                    <a:p>
                      <a:pPr algn="just" fontAlgn="t"/>
                      <a:endParaRPr lang="en-US" sz="3600" dirty="0">
                        <a:solidFill>
                          <a:srgbClr val="000000"/>
                        </a:solidFill>
                        <a:effectLst/>
                        <a:latin typeface="Lato"/>
                      </a:endParaRPr>
                    </a:p>
                  </a:txBody>
                  <a:tcPr marL="13409" marR="13409" marT="13409" marB="13409"/>
                </a:tc>
                <a:extLst>
                  <a:ext uri="{0D108BD9-81ED-4DB2-BD59-A6C34878D82A}">
                    <a16:rowId xmlns:a16="http://schemas.microsoft.com/office/drawing/2014/main" val="2325111581"/>
                  </a:ext>
                </a:extLst>
              </a:tr>
            </a:tbl>
          </a:graphicData>
        </a:graphic>
      </p:graphicFrame>
      <p:sp>
        <p:nvSpPr>
          <p:cNvPr id="6" name="TextBox 5">
            <a:extLst>
              <a:ext uri="{FF2B5EF4-FFF2-40B4-BE49-F238E27FC236}">
                <a16:creationId xmlns:a16="http://schemas.microsoft.com/office/drawing/2014/main" id="{4ADBE0FA-9545-4067-9778-F964DFF12F22}"/>
              </a:ext>
            </a:extLst>
          </p:cNvPr>
          <p:cNvSpPr txBox="1"/>
          <p:nvPr/>
        </p:nvSpPr>
        <p:spPr>
          <a:xfrm>
            <a:off x="14544067" y="7001223"/>
            <a:ext cx="3945836" cy="523220"/>
          </a:xfrm>
          <a:prstGeom prst="rect">
            <a:avLst/>
          </a:prstGeom>
          <a:noFill/>
        </p:spPr>
        <p:txBody>
          <a:bodyPr wrap="square" rtlCol="0">
            <a:spAutoFit/>
          </a:bodyPr>
          <a:lstStyle/>
          <a:p>
            <a:r>
              <a:rPr lang="en-IN" sz="2800" dirty="0">
                <a:latin typeface="Lato"/>
              </a:rPr>
              <a:t>2019 AI Poker Triumph</a:t>
            </a:r>
          </a:p>
        </p:txBody>
      </p:sp>
      <p:pic>
        <p:nvPicPr>
          <p:cNvPr id="9" name="Picture 8" descr="AI wins in Poker">
            <a:extLst>
              <a:ext uri="{FF2B5EF4-FFF2-40B4-BE49-F238E27FC236}">
                <a16:creationId xmlns:a16="http://schemas.microsoft.com/office/drawing/2014/main" id="{A2CB3BAA-53F9-4037-9963-D7CD6A2961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4067" y="4432476"/>
            <a:ext cx="3335121" cy="2346299"/>
          </a:xfrm>
          <a:prstGeom prst="rect">
            <a:avLst/>
          </a:prstGeom>
        </p:spPr>
      </p:pic>
      <p:pic>
        <p:nvPicPr>
          <p:cNvPr id="8" name="Picture 7">
            <a:extLst>
              <a:ext uri="{FF2B5EF4-FFF2-40B4-BE49-F238E27FC236}">
                <a16:creationId xmlns:a16="http://schemas.microsoft.com/office/drawing/2014/main" id="{B7761DB7-13CA-2644-BA8A-1C5CFA849E73}"/>
              </a:ext>
            </a:extLst>
          </p:cNvPr>
          <p:cNvPicPr>
            <a:picLocks noChangeAspect="1"/>
          </p:cNvPicPr>
          <p:nvPr/>
        </p:nvPicPr>
        <p:blipFill>
          <a:blip r:embed="rId3"/>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1103016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wrap="none" rtlCol="0">
            <a:spAutoFit/>
          </a:bodyPr>
          <a:lstStyle/>
          <a:p>
            <a:pPr defTabSz="457200"/>
            <a:r>
              <a:rPr lang="en-US" sz="5000" b="1" dirty="0">
                <a:solidFill>
                  <a:srgbClr val="7030A0"/>
                </a:solidFill>
                <a:latin typeface="Montserrat" panose="00000500000000000000" pitchFamily="50" charset="0"/>
              </a:rPr>
              <a:t> </a:t>
            </a:r>
          </a:p>
        </p:txBody>
      </p:sp>
      <p:sp>
        <p:nvSpPr>
          <p:cNvPr id="3" name="Content Placeholder 2"/>
          <p:cNvSpPr>
            <a:spLocks noGrp="1"/>
          </p:cNvSpPr>
          <p:nvPr>
            <p:ph idx="1"/>
          </p:nvPr>
        </p:nvSpPr>
        <p:spPr>
          <a:xfrm>
            <a:off x="1600200" y="1932797"/>
            <a:ext cx="12193292" cy="5815855"/>
          </a:xfrm>
        </p:spPr>
        <p:txBody>
          <a:bodyPr>
            <a:normAutofit/>
          </a:bodyPr>
          <a:lstStyle/>
          <a:p>
            <a:pPr marL="0" indent="0">
              <a:buNone/>
            </a:pPr>
            <a:r>
              <a:rPr lang="en-US" sz="2800" b="1" dirty="0">
                <a:latin typeface="Lato"/>
              </a:rPr>
              <a:t>Symbolic Artificial Intelligence View </a:t>
            </a:r>
          </a:p>
          <a:p>
            <a:pPr marL="0" indent="0">
              <a:buNone/>
            </a:pPr>
            <a:endParaRPr lang="en-US" sz="2800" dirty="0">
              <a:latin typeface="Lato"/>
            </a:endParaRPr>
          </a:p>
          <a:p>
            <a:r>
              <a:rPr lang="en-US" sz="2800" dirty="0">
                <a:latin typeface="Lato"/>
              </a:rPr>
              <a:t>The field of AI, since its inception, has been conceived mainly as the development of models using symbol manipulation. </a:t>
            </a:r>
          </a:p>
          <a:p>
            <a:r>
              <a:rPr lang="en-US" sz="2800" dirty="0">
                <a:latin typeface="Lato"/>
              </a:rPr>
              <a:t>The computation in such models is based on explicit representations that contain symbols organized in some specific ways</a:t>
            </a:r>
          </a:p>
          <a:p>
            <a:r>
              <a:rPr lang="en-US" sz="2800" dirty="0">
                <a:latin typeface="Lato"/>
              </a:rPr>
              <a:t>The aggregate information are constructed from constituent symbols and syntactic combinations of these symbols.</a:t>
            </a:r>
          </a:p>
          <a:p>
            <a:pPr marL="0" indent="0">
              <a:buNone/>
            </a:pPr>
            <a:endParaRPr lang="en-US" sz="2800" dirty="0">
              <a:latin typeface="Lato"/>
            </a:endParaRPr>
          </a:p>
          <a:p>
            <a:pPr marL="0" indent="0">
              <a:buNone/>
            </a:pPr>
            <a:r>
              <a:rPr lang="en-US" sz="2800" dirty="0">
                <a:latin typeface="Lato"/>
              </a:rPr>
              <a:t>Also called Good Old-Fashioned AI (GOFAI)</a:t>
            </a:r>
          </a:p>
        </p:txBody>
      </p:sp>
      <p:sp>
        <p:nvSpPr>
          <p:cNvPr id="4" name="Rectangle 3">
            <a:extLst>
              <a:ext uri="{FF2B5EF4-FFF2-40B4-BE49-F238E27FC236}">
                <a16:creationId xmlns:a16="http://schemas.microsoft.com/office/drawing/2014/main" id="{6A68ECD4-E4AF-4EFC-BB98-3E66DCE2E7BB}"/>
              </a:ext>
            </a:extLst>
          </p:cNvPr>
          <p:cNvSpPr/>
          <p:nvPr/>
        </p:nvSpPr>
        <p:spPr>
          <a:xfrm>
            <a:off x="1471640" y="7748652"/>
            <a:ext cx="15087599" cy="954107"/>
          </a:xfrm>
          <a:prstGeom prst="rect">
            <a:avLst/>
          </a:prstGeom>
        </p:spPr>
        <p:txBody>
          <a:bodyPr wrap="square">
            <a:spAutoFit/>
          </a:bodyPr>
          <a:lstStyle/>
          <a:p>
            <a:r>
              <a:rPr lang="en-US" sz="2800" dirty="0">
                <a:ln w="0"/>
                <a:effectLst>
                  <a:outerShdw blurRad="38100" dist="19050" dir="2700000" algn="tl" rotWithShape="0">
                    <a:schemeClr val="dk1">
                      <a:alpha val="40000"/>
                    </a:schemeClr>
                  </a:outerShdw>
                </a:effectLst>
                <a:latin typeface="Lato"/>
              </a:rPr>
              <a:t>A physical symbol system has the necessary and sufficient means for general intelligent action. </a:t>
            </a:r>
            <a:br>
              <a:rPr lang="en-US" sz="2800" dirty="0">
                <a:ln w="0"/>
                <a:effectLst>
                  <a:outerShdw blurRad="38100" dist="19050" dir="2700000" algn="tl" rotWithShape="0">
                    <a:schemeClr val="dk1">
                      <a:alpha val="40000"/>
                    </a:schemeClr>
                  </a:outerShdw>
                </a:effectLst>
                <a:latin typeface="Lato"/>
              </a:rPr>
            </a:br>
            <a:endParaRPr lang="en-IN" sz="2800" dirty="0">
              <a:ln w="0"/>
              <a:effectLst>
                <a:outerShdw blurRad="38100" dist="19050" dir="2700000" algn="tl" rotWithShape="0">
                  <a:schemeClr val="dk1">
                    <a:alpha val="40000"/>
                  </a:schemeClr>
                </a:outerShdw>
              </a:effectLst>
              <a:latin typeface="Lato"/>
            </a:endParaRPr>
          </a:p>
        </p:txBody>
      </p:sp>
      <p:sp>
        <p:nvSpPr>
          <p:cNvPr id="5" name="TextBox 4">
            <a:extLst>
              <a:ext uri="{FF2B5EF4-FFF2-40B4-BE49-F238E27FC236}">
                <a16:creationId xmlns:a16="http://schemas.microsoft.com/office/drawing/2014/main" id="{112F8A42-3DE7-4108-AF2A-7C3A73F479B4}"/>
              </a:ext>
            </a:extLst>
          </p:cNvPr>
          <p:cNvSpPr txBox="1"/>
          <p:nvPr/>
        </p:nvSpPr>
        <p:spPr>
          <a:xfrm>
            <a:off x="10557717" y="8702759"/>
            <a:ext cx="5739848" cy="523220"/>
          </a:xfrm>
          <a:prstGeom prst="rect">
            <a:avLst/>
          </a:prstGeom>
          <a:noFill/>
        </p:spPr>
        <p:txBody>
          <a:bodyPr wrap="square" rtlCol="0">
            <a:spAutoFit/>
          </a:bodyPr>
          <a:lstStyle/>
          <a:p>
            <a:pPr algn="r"/>
            <a:r>
              <a:rPr lang="en-IN" sz="2800" dirty="0">
                <a:latin typeface="Lato"/>
              </a:rPr>
              <a:t>-Newell and Simon, 1976</a:t>
            </a:r>
          </a:p>
        </p:txBody>
      </p:sp>
      <p:sp>
        <p:nvSpPr>
          <p:cNvPr id="7" name="Title 1">
            <a:extLst>
              <a:ext uri="{FF2B5EF4-FFF2-40B4-BE49-F238E27FC236}">
                <a16:creationId xmlns:a16="http://schemas.microsoft.com/office/drawing/2014/main" id="{60EFD4B5-AE1C-4D1C-B462-F747105F5425}"/>
              </a:ext>
            </a:extLst>
          </p:cNvPr>
          <p:cNvSpPr txBox="1">
            <a:spLocks/>
          </p:cNvSpPr>
          <p:nvPr/>
        </p:nvSpPr>
        <p:spPr>
          <a:xfrm>
            <a:off x="561584" y="566663"/>
            <a:ext cx="15087600" cy="1017369"/>
          </a:xfrm>
          <a:noFill/>
        </p:spPr>
        <p:txBody>
          <a:bodyPr wrap="non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sz="5000" b="1" dirty="0">
                <a:solidFill>
                  <a:srgbClr val="7030A0"/>
                </a:solidFill>
                <a:latin typeface="Montserrat" panose="00000500000000000000" pitchFamily="50" charset="0"/>
              </a:rPr>
              <a:t>Artificial Intelligence Paradigms</a:t>
            </a:r>
          </a:p>
        </p:txBody>
      </p:sp>
      <p:pic>
        <p:nvPicPr>
          <p:cNvPr id="9" name="Picture 8" descr="A close up of a logo&#10;&#10;Description automatically generated">
            <a:extLst>
              <a:ext uri="{FF2B5EF4-FFF2-40B4-BE49-F238E27FC236}">
                <a16:creationId xmlns:a16="http://schemas.microsoft.com/office/drawing/2014/main" id="{E323A351-B3F4-40AD-8B37-7F6A1851E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5262" y="1581914"/>
            <a:ext cx="2700760" cy="5188703"/>
          </a:xfrm>
          <a:prstGeom prst="rect">
            <a:avLst/>
          </a:prstGeom>
        </p:spPr>
      </p:pic>
      <p:pic>
        <p:nvPicPr>
          <p:cNvPr id="8" name="Picture 7">
            <a:extLst>
              <a:ext uri="{FF2B5EF4-FFF2-40B4-BE49-F238E27FC236}">
                <a16:creationId xmlns:a16="http://schemas.microsoft.com/office/drawing/2014/main" id="{D63333EC-4878-D84C-A6B6-8810AA46B238}"/>
              </a:ext>
            </a:extLst>
          </p:cNvPr>
          <p:cNvPicPr>
            <a:picLocks noChangeAspect="1"/>
          </p:cNvPicPr>
          <p:nvPr/>
        </p:nvPicPr>
        <p:blipFill>
          <a:blip r:embed="rId4"/>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1219112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wrap="none" rtlCol="0">
            <a:spAutoFit/>
          </a:bodyPr>
          <a:lstStyle/>
          <a:p>
            <a:pPr defTabSz="457200"/>
            <a:r>
              <a:rPr lang="en-US" sz="5000" b="1" dirty="0">
                <a:solidFill>
                  <a:srgbClr val="7030A0"/>
                </a:solidFill>
                <a:latin typeface="Montserrat" panose="00000500000000000000" pitchFamily="50" charset="0"/>
              </a:rPr>
              <a:t> </a:t>
            </a:r>
          </a:p>
        </p:txBody>
      </p:sp>
      <p:sp>
        <p:nvSpPr>
          <p:cNvPr id="3" name="Content Placeholder 2"/>
          <p:cNvSpPr>
            <a:spLocks noGrp="1"/>
          </p:cNvSpPr>
          <p:nvPr>
            <p:ph idx="1"/>
          </p:nvPr>
        </p:nvSpPr>
        <p:spPr>
          <a:xfrm>
            <a:off x="1188560" y="1736816"/>
            <a:ext cx="10915616" cy="7593164"/>
          </a:xfrm>
        </p:spPr>
        <p:txBody>
          <a:bodyPr>
            <a:normAutofit/>
          </a:bodyPr>
          <a:lstStyle/>
          <a:p>
            <a:pPr marL="0" indent="0">
              <a:buNone/>
            </a:pPr>
            <a:r>
              <a:rPr lang="en-US" sz="2800" b="1" dirty="0">
                <a:latin typeface="Lato"/>
              </a:rPr>
              <a:t>Connectionists View</a:t>
            </a:r>
          </a:p>
          <a:p>
            <a:pPr marL="0" indent="0">
              <a:buNone/>
            </a:pPr>
            <a:endParaRPr lang="en-US" sz="2800" dirty="0">
              <a:latin typeface="Lato"/>
            </a:endParaRPr>
          </a:p>
          <a:p>
            <a:r>
              <a:rPr lang="en-US" sz="2800" dirty="0">
                <a:latin typeface="Lato"/>
              </a:rPr>
              <a:t>Inspired by human brain</a:t>
            </a:r>
          </a:p>
          <a:p>
            <a:endParaRPr lang="en-US" sz="2800" dirty="0">
              <a:latin typeface="Lato"/>
            </a:endParaRPr>
          </a:p>
          <a:p>
            <a:r>
              <a:rPr lang="en-US" sz="2800" dirty="0">
                <a:latin typeface="Lato"/>
              </a:rPr>
              <a:t>A large number of simple and uniform processing elements (neurons) interconnected with extensive links</a:t>
            </a:r>
          </a:p>
          <a:p>
            <a:pPr marL="0" indent="0">
              <a:buNone/>
            </a:pPr>
            <a:endParaRPr lang="en-US" sz="2800" dirty="0">
              <a:latin typeface="Lato"/>
            </a:endParaRPr>
          </a:p>
          <a:p>
            <a:r>
              <a:rPr lang="en-US" sz="2800" dirty="0">
                <a:latin typeface="Lato"/>
              </a:rPr>
              <a:t>Due to their massively parallel nature, such models are good at flexible and robust processing</a:t>
            </a:r>
          </a:p>
        </p:txBody>
      </p:sp>
      <p:sp>
        <p:nvSpPr>
          <p:cNvPr id="5" name="Title 1">
            <a:extLst>
              <a:ext uri="{FF2B5EF4-FFF2-40B4-BE49-F238E27FC236}">
                <a16:creationId xmlns:a16="http://schemas.microsoft.com/office/drawing/2014/main" id="{722803E1-FBA4-4811-80F7-F3C8D689AAE5}"/>
              </a:ext>
            </a:extLst>
          </p:cNvPr>
          <p:cNvSpPr txBox="1">
            <a:spLocks/>
          </p:cNvSpPr>
          <p:nvPr/>
        </p:nvSpPr>
        <p:spPr>
          <a:xfrm>
            <a:off x="561584" y="566663"/>
            <a:ext cx="15087600" cy="1017369"/>
          </a:xfrm>
          <a:noFill/>
        </p:spPr>
        <p:txBody>
          <a:bodyPr wrap="non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sz="5000" b="1" dirty="0">
                <a:solidFill>
                  <a:srgbClr val="7030A0"/>
                </a:solidFill>
                <a:latin typeface="Montserrat" panose="00000500000000000000" pitchFamily="50" charset="0"/>
              </a:rPr>
              <a:t>Artificial Intelligence Paradigms</a:t>
            </a:r>
          </a:p>
        </p:txBody>
      </p:sp>
      <p:pic>
        <p:nvPicPr>
          <p:cNvPr id="7" name="Picture 6" descr="A close up of a map&#10;&#10;Description automatically generated">
            <a:extLst>
              <a:ext uri="{FF2B5EF4-FFF2-40B4-BE49-F238E27FC236}">
                <a16:creationId xmlns:a16="http://schemas.microsoft.com/office/drawing/2014/main" id="{7B086B17-3493-4F11-AE08-C728E5ADA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8789" y="2627142"/>
            <a:ext cx="4634983" cy="3151788"/>
          </a:xfrm>
          <a:prstGeom prst="rect">
            <a:avLst/>
          </a:prstGeom>
        </p:spPr>
      </p:pic>
      <p:pic>
        <p:nvPicPr>
          <p:cNvPr id="9" name="Picture 8" descr="A picture containing clock&#10;&#10;Description automatically generated">
            <a:extLst>
              <a:ext uri="{FF2B5EF4-FFF2-40B4-BE49-F238E27FC236}">
                <a16:creationId xmlns:a16="http://schemas.microsoft.com/office/drawing/2014/main" id="{F24E316A-EEE5-478B-8D5F-CF97A41F30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16306" y="6079842"/>
            <a:ext cx="4634983" cy="2441643"/>
          </a:xfrm>
          <a:prstGeom prst="rect">
            <a:avLst/>
          </a:prstGeom>
        </p:spPr>
      </p:pic>
      <p:sp>
        <p:nvSpPr>
          <p:cNvPr id="10" name="Rectangle 9">
            <a:extLst>
              <a:ext uri="{FF2B5EF4-FFF2-40B4-BE49-F238E27FC236}">
                <a16:creationId xmlns:a16="http://schemas.microsoft.com/office/drawing/2014/main" id="{5A8417B8-62C7-4791-9FD8-F29AA0913572}"/>
              </a:ext>
            </a:extLst>
          </p:cNvPr>
          <p:cNvSpPr/>
          <p:nvPr/>
        </p:nvSpPr>
        <p:spPr>
          <a:xfrm>
            <a:off x="4149883" y="9470165"/>
            <a:ext cx="7954293" cy="369332"/>
          </a:xfrm>
          <a:prstGeom prst="rect">
            <a:avLst/>
          </a:prstGeom>
        </p:spPr>
        <p:txBody>
          <a:bodyPr wrap="none">
            <a:spAutoFit/>
          </a:bodyPr>
          <a:lstStyle/>
          <a:p>
            <a:r>
              <a:rPr lang="en-IN" dirty="0">
                <a:hlinkClick r:id="rId5"/>
              </a:rPr>
              <a:t>Image Credit: http://www.mysearch.org.uk/website1/html/106.Connectionist.html</a:t>
            </a:r>
            <a:endParaRPr lang="en-IN" dirty="0"/>
          </a:p>
        </p:txBody>
      </p:sp>
      <p:pic>
        <p:nvPicPr>
          <p:cNvPr id="8" name="Picture 7">
            <a:extLst>
              <a:ext uri="{FF2B5EF4-FFF2-40B4-BE49-F238E27FC236}">
                <a16:creationId xmlns:a16="http://schemas.microsoft.com/office/drawing/2014/main" id="{687CB2B0-5FBC-D143-8A83-02287218035F}"/>
              </a:ext>
            </a:extLst>
          </p:cNvPr>
          <p:cNvPicPr>
            <a:picLocks noChangeAspect="1"/>
          </p:cNvPicPr>
          <p:nvPr/>
        </p:nvPicPr>
        <p:blipFill>
          <a:blip r:embed="rId6"/>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2187453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1637" y="0"/>
            <a:ext cx="14944725" cy="10287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2496" y="0"/>
            <a:ext cx="14923008" cy="10287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CFD0423-934B-4B07-BB7D-F3A70BB9DB6E}"/>
              </a:ext>
            </a:extLst>
          </p:cNvPr>
          <p:cNvSpPr txBox="1"/>
          <p:nvPr/>
        </p:nvSpPr>
        <p:spPr>
          <a:xfrm>
            <a:off x="2286004" y="2999422"/>
            <a:ext cx="13716000" cy="4146042"/>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endParaRPr lang="en-US" sz="4300" kern="1200">
              <a:solidFill>
                <a:schemeClr val="tx1"/>
              </a:solidFill>
              <a:latin typeface="+mj-lt"/>
              <a:ea typeface="+mj-ea"/>
              <a:cs typeface="+mj-cs"/>
            </a:endParaRPr>
          </a:p>
          <a:p>
            <a:pPr algn="ctr" defTabSz="914400">
              <a:lnSpc>
                <a:spcPct val="90000"/>
              </a:lnSpc>
              <a:spcBef>
                <a:spcPct val="0"/>
              </a:spcBef>
              <a:spcAft>
                <a:spcPts val="600"/>
              </a:spcAft>
            </a:pPr>
            <a:r>
              <a:rPr lang="en-US" sz="4300" kern="1200">
                <a:solidFill>
                  <a:schemeClr val="tx1"/>
                </a:solidFill>
                <a:latin typeface="+mj-lt"/>
                <a:ea typeface="+mj-ea"/>
                <a:cs typeface="+mj-cs"/>
              </a:rPr>
              <a:t>A Motivation for</a:t>
            </a:r>
          </a:p>
          <a:p>
            <a:pPr algn="ctr" defTabSz="914400">
              <a:lnSpc>
                <a:spcPct val="90000"/>
              </a:lnSpc>
              <a:spcBef>
                <a:spcPct val="0"/>
              </a:spcBef>
              <a:spcAft>
                <a:spcPts val="600"/>
              </a:spcAft>
            </a:pPr>
            <a:endParaRPr lang="en-US" sz="4300" kern="1200">
              <a:solidFill>
                <a:schemeClr val="tx1"/>
              </a:solidFill>
              <a:latin typeface="+mj-lt"/>
              <a:ea typeface="+mj-ea"/>
              <a:cs typeface="+mj-cs"/>
            </a:endParaRPr>
          </a:p>
          <a:p>
            <a:pPr algn="ctr" defTabSz="914400">
              <a:lnSpc>
                <a:spcPct val="90000"/>
              </a:lnSpc>
              <a:spcBef>
                <a:spcPct val="0"/>
              </a:spcBef>
              <a:spcAft>
                <a:spcPts val="600"/>
              </a:spcAft>
            </a:pPr>
            <a:r>
              <a:rPr lang="en-US" sz="4300" b="1" kern="1200">
                <a:solidFill>
                  <a:schemeClr val="tx1"/>
                </a:solidFill>
                <a:latin typeface="+mj-lt"/>
                <a:ea typeface="+mj-ea"/>
                <a:cs typeface="+mj-cs"/>
              </a:rPr>
              <a:t>Analytics</a:t>
            </a:r>
          </a:p>
          <a:p>
            <a:pPr algn="ctr" defTabSz="914400">
              <a:lnSpc>
                <a:spcPct val="90000"/>
              </a:lnSpc>
              <a:spcBef>
                <a:spcPct val="0"/>
              </a:spcBef>
              <a:spcAft>
                <a:spcPts val="600"/>
              </a:spcAft>
            </a:pPr>
            <a:r>
              <a:rPr lang="en-US" sz="4300" kern="1200">
                <a:solidFill>
                  <a:schemeClr val="tx1"/>
                </a:solidFill>
                <a:latin typeface="+mj-lt"/>
                <a:ea typeface="+mj-ea"/>
                <a:cs typeface="+mj-cs"/>
              </a:rPr>
              <a:t>&amp;</a:t>
            </a:r>
          </a:p>
          <a:p>
            <a:pPr algn="ctr" defTabSz="914400">
              <a:lnSpc>
                <a:spcPct val="90000"/>
              </a:lnSpc>
              <a:spcBef>
                <a:spcPct val="0"/>
              </a:spcBef>
              <a:spcAft>
                <a:spcPts val="600"/>
              </a:spcAft>
            </a:pPr>
            <a:r>
              <a:rPr lang="en-US" sz="4300" b="1" kern="1200">
                <a:solidFill>
                  <a:schemeClr val="tx1"/>
                </a:solidFill>
                <a:latin typeface="+mj-lt"/>
                <a:ea typeface="+mj-ea"/>
                <a:cs typeface="+mj-cs"/>
              </a:rPr>
              <a:t>Artificial Intelligence</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77840" y="8287179"/>
            <a:ext cx="7132320" cy="411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A1B975A1-F42E-984E-AF23-7116A72C41FC}"/>
              </a:ext>
            </a:extLst>
          </p:cNvPr>
          <p:cNvPicPr>
            <a:picLocks noChangeAspect="1"/>
          </p:cNvPicPr>
          <p:nvPr/>
        </p:nvPicPr>
        <p:blipFill>
          <a:blip r:embed="rId2"/>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2455521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1292" y="174948"/>
            <a:ext cx="11658600" cy="1714500"/>
          </a:xfrm>
          <a:noFill/>
        </p:spPr>
        <p:txBody>
          <a:bodyPr wrap="none" rtlCol="0">
            <a:spAutoFit/>
          </a:bodyPr>
          <a:lstStyle/>
          <a:p>
            <a:pPr defTabSz="457200"/>
            <a:r>
              <a:rPr lang="en-US" sz="5000" b="1" dirty="0">
                <a:solidFill>
                  <a:srgbClr val="7030A0"/>
                </a:solidFill>
                <a:latin typeface="Montserrat" panose="00000500000000000000" pitchFamily="50" charset="0"/>
              </a:rPr>
              <a:t>AI Knowledge Domains</a:t>
            </a:r>
          </a:p>
        </p:txBody>
      </p:sp>
      <p:sp>
        <p:nvSpPr>
          <p:cNvPr id="5" name="Freeform: Shape 4">
            <a:extLst>
              <a:ext uri="{FF2B5EF4-FFF2-40B4-BE49-F238E27FC236}">
                <a16:creationId xmlns:a16="http://schemas.microsoft.com/office/drawing/2014/main" id="{E494A30C-5CF6-4DCD-B8A4-A32DEECC5EE6}"/>
              </a:ext>
            </a:extLst>
          </p:cNvPr>
          <p:cNvSpPr/>
          <p:nvPr/>
        </p:nvSpPr>
        <p:spPr>
          <a:xfrm>
            <a:off x="9468036" y="5345505"/>
            <a:ext cx="2364537" cy="2364576"/>
          </a:xfrm>
          <a:custGeom>
            <a:avLst/>
            <a:gdLst>
              <a:gd name="connsiteX0" fmla="*/ 0 w 1576358"/>
              <a:gd name="connsiteY0" fmla="*/ 788192 h 1576384"/>
              <a:gd name="connsiteX1" fmla="*/ 788179 w 1576358"/>
              <a:gd name="connsiteY1" fmla="*/ 0 h 1576384"/>
              <a:gd name="connsiteX2" fmla="*/ 1576358 w 1576358"/>
              <a:gd name="connsiteY2" fmla="*/ 788192 h 1576384"/>
              <a:gd name="connsiteX3" fmla="*/ 788179 w 1576358"/>
              <a:gd name="connsiteY3" fmla="*/ 1576384 h 1576384"/>
              <a:gd name="connsiteX4" fmla="*/ 0 w 1576358"/>
              <a:gd name="connsiteY4" fmla="*/ 788192 h 157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6358" h="1576384">
                <a:moveTo>
                  <a:pt x="0" y="788192"/>
                </a:moveTo>
                <a:cubicBezTo>
                  <a:pt x="0" y="352886"/>
                  <a:pt x="352880" y="0"/>
                  <a:pt x="788179" y="0"/>
                </a:cubicBezTo>
                <a:cubicBezTo>
                  <a:pt x="1223478" y="0"/>
                  <a:pt x="1576358" y="352886"/>
                  <a:pt x="1576358" y="788192"/>
                </a:cubicBezTo>
                <a:cubicBezTo>
                  <a:pt x="1576358" y="1223498"/>
                  <a:pt x="1223478" y="1576384"/>
                  <a:pt x="788179" y="1576384"/>
                </a:cubicBezTo>
                <a:cubicBezTo>
                  <a:pt x="352880" y="1576384"/>
                  <a:pt x="0" y="1223498"/>
                  <a:pt x="0" y="788192"/>
                </a:cubicBezTo>
                <a:close/>
              </a:path>
            </a:pathLst>
          </a:custGeom>
          <a:solidFill>
            <a:srgbClr val="00B050">
              <a:alpha val="50000"/>
            </a:srgbClr>
          </a:solidFill>
        </p:spPr>
        <p:style>
          <a:lnRef idx="2">
            <a:schemeClr val="lt1">
              <a:hueOff val="0"/>
              <a:satOff val="0"/>
              <a:lumOff val="0"/>
              <a:alphaOff val="0"/>
            </a:schemeClr>
          </a:lnRef>
          <a:fillRef idx="1">
            <a:scrgbClr r="0" g="0" b="0"/>
          </a:fillRef>
          <a:effectRef idx="0">
            <a:schemeClr val="accent5">
              <a:alpha val="50000"/>
              <a:hueOff val="0"/>
              <a:satOff val="0"/>
              <a:lumOff val="0"/>
              <a:alphaOff val="0"/>
            </a:schemeClr>
          </a:effectRef>
          <a:fontRef idx="minor">
            <a:schemeClr val="tx1"/>
          </a:fontRef>
        </p:style>
        <p:txBody>
          <a:bodyPr spcFirstLastPara="0" vert="horz" wrap="square" lIns="409143" tIns="409149" rIns="409143" bIns="409149" numCol="1" spcCol="1270" anchor="ctr" anchorCtr="0">
            <a:noAutofit/>
          </a:bodyPr>
          <a:lstStyle/>
          <a:p>
            <a:pPr algn="ctr" defTabSz="733425">
              <a:lnSpc>
                <a:spcPct val="90000"/>
              </a:lnSpc>
              <a:spcBef>
                <a:spcPct val="0"/>
              </a:spcBef>
              <a:spcAft>
                <a:spcPct val="35000"/>
              </a:spcAft>
            </a:pPr>
            <a:r>
              <a:rPr lang="en-US" sz="1650" b="1"/>
              <a:t>Computer Science</a:t>
            </a:r>
          </a:p>
        </p:txBody>
      </p:sp>
      <p:sp>
        <p:nvSpPr>
          <p:cNvPr id="6" name="Freeform: Shape 5">
            <a:extLst>
              <a:ext uri="{FF2B5EF4-FFF2-40B4-BE49-F238E27FC236}">
                <a16:creationId xmlns:a16="http://schemas.microsoft.com/office/drawing/2014/main" id="{D748A6F1-0E1E-4154-A1CD-29E2C53B5BC8}"/>
              </a:ext>
            </a:extLst>
          </p:cNvPr>
          <p:cNvSpPr/>
          <p:nvPr/>
        </p:nvSpPr>
        <p:spPr>
          <a:xfrm>
            <a:off x="6663806" y="3708140"/>
            <a:ext cx="2364537" cy="2364576"/>
          </a:xfrm>
          <a:custGeom>
            <a:avLst/>
            <a:gdLst>
              <a:gd name="connsiteX0" fmla="*/ 0 w 1576358"/>
              <a:gd name="connsiteY0" fmla="*/ 788192 h 1576384"/>
              <a:gd name="connsiteX1" fmla="*/ 788179 w 1576358"/>
              <a:gd name="connsiteY1" fmla="*/ 0 h 1576384"/>
              <a:gd name="connsiteX2" fmla="*/ 1576358 w 1576358"/>
              <a:gd name="connsiteY2" fmla="*/ 788192 h 1576384"/>
              <a:gd name="connsiteX3" fmla="*/ 788179 w 1576358"/>
              <a:gd name="connsiteY3" fmla="*/ 1576384 h 1576384"/>
              <a:gd name="connsiteX4" fmla="*/ 0 w 1576358"/>
              <a:gd name="connsiteY4" fmla="*/ 788192 h 157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6358" h="1576384">
                <a:moveTo>
                  <a:pt x="0" y="788192"/>
                </a:moveTo>
                <a:cubicBezTo>
                  <a:pt x="0" y="352886"/>
                  <a:pt x="352880" y="0"/>
                  <a:pt x="788179" y="0"/>
                </a:cubicBezTo>
                <a:cubicBezTo>
                  <a:pt x="1223478" y="0"/>
                  <a:pt x="1576358" y="352886"/>
                  <a:pt x="1576358" y="788192"/>
                </a:cubicBezTo>
                <a:cubicBezTo>
                  <a:pt x="1576358" y="1223498"/>
                  <a:pt x="1223478" y="1576384"/>
                  <a:pt x="788179" y="1576384"/>
                </a:cubicBezTo>
                <a:cubicBezTo>
                  <a:pt x="352880" y="1576384"/>
                  <a:pt x="0" y="1223498"/>
                  <a:pt x="0" y="788192"/>
                </a:cubicBezTo>
                <a:close/>
              </a:path>
            </a:pathLst>
          </a:custGeom>
          <a:solidFill>
            <a:srgbClr val="0070C0">
              <a:alpha val="50000"/>
            </a:srgbClr>
          </a:solidFill>
        </p:spPr>
        <p:style>
          <a:lnRef idx="2">
            <a:schemeClr val="lt1">
              <a:hueOff val="0"/>
              <a:satOff val="0"/>
              <a:lumOff val="0"/>
              <a:alphaOff val="0"/>
            </a:schemeClr>
          </a:lnRef>
          <a:fillRef idx="1">
            <a:schemeClr val="accent5">
              <a:alpha val="50000"/>
              <a:hueOff val="-3553854"/>
              <a:satOff val="2020"/>
              <a:lumOff val="-1667"/>
              <a:alphaOff val="0"/>
            </a:schemeClr>
          </a:fillRef>
          <a:effectRef idx="0">
            <a:schemeClr val="accent5">
              <a:alpha val="50000"/>
              <a:hueOff val="-3553854"/>
              <a:satOff val="2020"/>
              <a:lumOff val="-1667"/>
              <a:alphaOff val="0"/>
            </a:schemeClr>
          </a:effectRef>
          <a:fontRef idx="minor">
            <a:schemeClr val="tx1"/>
          </a:fontRef>
        </p:style>
        <p:txBody>
          <a:bodyPr spcFirstLastPara="0" vert="horz" wrap="square" lIns="409143" tIns="409149" rIns="409143" bIns="409149" numCol="1" spcCol="1270" anchor="ctr" anchorCtr="0">
            <a:noAutofit/>
          </a:bodyPr>
          <a:lstStyle/>
          <a:p>
            <a:pPr algn="ctr" defTabSz="733425">
              <a:lnSpc>
                <a:spcPct val="90000"/>
              </a:lnSpc>
              <a:spcBef>
                <a:spcPct val="0"/>
              </a:spcBef>
              <a:spcAft>
                <a:spcPct val="35000"/>
              </a:spcAft>
            </a:pPr>
            <a:r>
              <a:rPr lang="en-US" sz="1650" b="1"/>
              <a:t>Cognitive Science</a:t>
            </a:r>
          </a:p>
        </p:txBody>
      </p:sp>
      <p:sp>
        <p:nvSpPr>
          <p:cNvPr id="7" name="Freeform: Shape 6">
            <a:extLst>
              <a:ext uri="{FF2B5EF4-FFF2-40B4-BE49-F238E27FC236}">
                <a16:creationId xmlns:a16="http://schemas.microsoft.com/office/drawing/2014/main" id="{A9C03280-D8BB-4952-9E54-CAFC67DFB09C}"/>
              </a:ext>
            </a:extLst>
          </p:cNvPr>
          <p:cNvSpPr/>
          <p:nvPr/>
        </p:nvSpPr>
        <p:spPr>
          <a:xfrm>
            <a:off x="2905775" y="3639765"/>
            <a:ext cx="2364537" cy="2364576"/>
          </a:xfrm>
          <a:custGeom>
            <a:avLst/>
            <a:gdLst>
              <a:gd name="connsiteX0" fmla="*/ 0 w 1576358"/>
              <a:gd name="connsiteY0" fmla="*/ 788192 h 1576384"/>
              <a:gd name="connsiteX1" fmla="*/ 788179 w 1576358"/>
              <a:gd name="connsiteY1" fmla="*/ 0 h 1576384"/>
              <a:gd name="connsiteX2" fmla="*/ 1576358 w 1576358"/>
              <a:gd name="connsiteY2" fmla="*/ 788192 h 1576384"/>
              <a:gd name="connsiteX3" fmla="*/ 788179 w 1576358"/>
              <a:gd name="connsiteY3" fmla="*/ 1576384 h 1576384"/>
              <a:gd name="connsiteX4" fmla="*/ 0 w 1576358"/>
              <a:gd name="connsiteY4" fmla="*/ 788192 h 157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6358" h="1576384">
                <a:moveTo>
                  <a:pt x="0" y="788192"/>
                </a:moveTo>
                <a:cubicBezTo>
                  <a:pt x="0" y="352886"/>
                  <a:pt x="352880" y="0"/>
                  <a:pt x="788179" y="0"/>
                </a:cubicBezTo>
                <a:cubicBezTo>
                  <a:pt x="1223478" y="0"/>
                  <a:pt x="1576358" y="352886"/>
                  <a:pt x="1576358" y="788192"/>
                </a:cubicBezTo>
                <a:cubicBezTo>
                  <a:pt x="1576358" y="1223498"/>
                  <a:pt x="1223478" y="1576384"/>
                  <a:pt x="788179" y="1576384"/>
                </a:cubicBezTo>
                <a:cubicBezTo>
                  <a:pt x="352880" y="1576384"/>
                  <a:pt x="0" y="1223498"/>
                  <a:pt x="0" y="788192"/>
                </a:cubicBezTo>
                <a:close/>
              </a:path>
            </a:pathLst>
          </a:custGeom>
          <a:solidFill>
            <a:srgbClr val="FFC000">
              <a:alpha val="50000"/>
            </a:srgbClr>
          </a:solidFill>
        </p:spPr>
        <p:style>
          <a:lnRef idx="2">
            <a:schemeClr val="lt1">
              <a:hueOff val="0"/>
              <a:satOff val="0"/>
              <a:lumOff val="0"/>
              <a:alphaOff val="0"/>
            </a:schemeClr>
          </a:lnRef>
          <a:fillRef idx="1">
            <a:schemeClr val="accent5">
              <a:alpha val="50000"/>
              <a:hueOff val="-7107707"/>
              <a:satOff val="4040"/>
              <a:lumOff val="-3333"/>
              <a:alphaOff val="0"/>
            </a:schemeClr>
          </a:fillRef>
          <a:effectRef idx="0">
            <a:schemeClr val="accent5">
              <a:alpha val="50000"/>
              <a:hueOff val="-7107707"/>
              <a:satOff val="4040"/>
              <a:lumOff val="-3333"/>
              <a:alphaOff val="0"/>
            </a:schemeClr>
          </a:effectRef>
          <a:fontRef idx="minor">
            <a:schemeClr val="tx1"/>
          </a:fontRef>
        </p:style>
        <p:txBody>
          <a:bodyPr spcFirstLastPara="0" vert="horz" wrap="square" lIns="409143" tIns="409149" rIns="409143" bIns="409149" numCol="1" spcCol="1270" anchor="ctr" anchorCtr="0">
            <a:noAutofit/>
          </a:bodyPr>
          <a:lstStyle/>
          <a:p>
            <a:pPr algn="ctr" defTabSz="733425">
              <a:lnSpc>
                <a:spcPct val="90000"/>
              </a:lnSpc>
              <a:spcBef>
                <a:spcPct val="0"/>
              </a:spcBef>
              <a:spcAft>
                <a:spcPct val="35000"/>
              </a:spcAft>
            </a:pPr>
            <a:r>
              <a:rPr lang="en-US" sz="1650" b="1"/>
              <a:t>Engineering</a:t>
            </a:r>
          </a:p>
        </p:txBody>
      </p:sp>
      <p:sp>
        <p:nvSpPr>
          <p:cNvPr id="8" name="Freeform: Shape 7">
            <a:extLst>
              <a:ext uri="{FF2B5EF4-FFF2-40B4-BE49-F238E27FC236}">
                <a16:creationId xmlns:a16="http://schemas.microsoft.com/office/drawing/2014/main" id="{1F7CA24A-238D-4A46-B3A2-1D4E8F3D9C05}"/>
              </a:ext>
            </a:extLst>
          </p:cNvPr>
          <p:cNvSpPr/>
          <p:nvPr/>
        </p:nvSpPr>
        <p:spPr>
          <a:xfrm>
            <a:off x="11191724" y="4378868"/>
            <a:ext cx="2364537" cy="2364576"/>
          </a:xfrm>
          <a:custGeom>
            <a:avLst/>
            <a:gdLst>
              <a:gd name="connsiteX0" fmla="*/ 0 w 1576358"/>
              <a:gd name="connsiteY0" fmla="*/ 788192 h 1576384"/>
              <a:gd name="connsiteX1" fmla="*/ 788179 w 1576358"/>
              <a:gd name="connsiteY1" fmla="*/ 0 h 1576384"/>
              <a:gd name="connsiteX2" fmla="*/ 1576358 w 1576358"/>
              <a:gd name="connsiteY2" fmla="*/ 788192 h 1576384"/>
              <a:gd name="connsiteX3" fmla="*/ 788179 w 1576358"/>
              <a:gd name="connsiteY3" fmla="*/ 1576384 h 1576384"/>
              <a:gd name="connsiteX4" fmla="*/ 0 w 1576358"/>
              <a:gd name="connsiteY4" fmla="*/ 788192 h 157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6358" h="1576384">
                <a:moveTo>
                  <a:pt x="0" y="788192"/>
                </a:moveTo>
                <a:cubicBezTo>
                  <a:pt x="0" y="352886"/>
                  <a:pt x="352880" y="0"/>
                  <a:pt x="788179" y="0"/>
                </a:cubicBezTo>
                <a:cubicBezTo>
                  <a:pt x="1223478" y="0"/>
                  <a:pt x="1576358" y="352886"/>
                  <a:pt x="1576358" y="788192"/>
                </a:cubicBezTo>
                <a:cubicBezTo>
                  <a:pt x="1576358" y="1223498"/>
                  <a:pt x="1223478" y="1576384"/>
                  <a:pt x="788179" y="1576384"/>
                </a:cubicBezTo>
                <a:cubicBezTo>
                  <a:pt x="352880" y="1576384"/>
                  <a:pt x="0" y="1223498"/>
                  <a:pt x="0" y="788192"/>
                </a:cubicBezTo>
                <a:close/>
              </a:path>
            </a:pathLst>
          </a:custGeom>
          <a:solidFill>
            <a:srgbClr val="0070C0">
              <a:alpha val="50000"/>
            </a:srgbClr>
          </a:solidFill>
        </p:spPr>
        <p:style>
          <a:lnRef idx="2">
            <a:schemeClr val="lt1">
              <a:hueOff val="0"/>
              <a:satOff val="0"/>
              <a:lumOff val="0"/>
              <a:alphaOff val="0"/>
            </a:schemeClr>
          </a:lnRef>
          <a:fillRef idx="1">
            <a:schemeClr val="accent5">
              <a:alpha val="50000"/>
              <a:hueOff val="-10661560"/>
              <a:satOff val="6060"/>
              <a:lumOff val="-5000"/>
              <a:alphaOff val="0"/>
            </a:schemeClr>
          </a:fillRef>
          <a:effectRef idx="0">
            <a:schemeClr val="accent5">
              <a:alpha val="50000"/>
              <a:hueOff val="-10661560"/>
              <a:satOff val="6060"/>
              <a:lumOff val="-5000"/>
              <a:alphaOff val="0"/>
            </a:schemeClr>
          </a:effectRef>
          <a:fontRef idx="minor">
            <a:schemeClr val="tx1"/>
          </a:fontRef>
        </p:style>
        <p:txBody>
          <a:bodyPr spcFirstLastPara="0" vert="horz" wrap="square" lIns="409143" tIns="409149" rIns="409143" bIns="409149" numCol="1" spcCol="1270" anchor="ctr" anchorCtr="0">
            <a:noAutofit/>
          </a:bodyPr>
          <a:lstStyle/>
          <a:p>
            <a:pPr algn="ctr" defTabSz="733425">
              <a:lnSpc>
                <a:spcPct val="90000"/>
              </a:lnSpc>
              <a:spcBef>
                <a:spcPct val="0"/>
              </a:spcBef>
              <a:spcAft>
                <a:spcPct val="35000"/>
              </a:spcAft>
            </a:pPr>
            <a:r>
              <a:rPr lang="en-US" sz="1650" b="1"/>
              <a:t>Ethics</a:t>
            </a:r>
          </a:p>
        </p:txBody>
      </p:sp>
      <p:sp>
        <p:nvSpPr>
          <p:cNvPr id="9" name="Freeform: Shape 8">
            <a:extLst>
              <a:ext uri="{FF2B5EF4-FFF2-40B4-BE49-F238E27FC236}">
                <a16:creationId xmlns:a16="http://schemas.microsoft.com/office/drawing/2014/main" id="{366BB63F-686A-4D02-AB31-670E0297D8FA}"/>
              </a:ext>
            </a:extLst>
          </p:cNvPr>
          <p:cNvSpPr/>
          <p:nvPr/>
        </p:nvSpPr>
        <p:spPr>
          <a:xfrm>
            <a:off x="11832573" y="2377046"/>
            <a:ext cx="2364537" cy="2364576"/>
          </a:xfrm>
          <a:custGeom>
            <a:avLst/>
            <a:gdLst>
              <a:gd name="connsiteX0" fmla="*/ 0 w 1576358"/>
              <a:gd name="connsiteY0" fmla="*/ 788192 h 1576384"/>
              <a:gd name="connsiteX1" fmla="*/ 788179 w 1576358"/>
              <a:gd name="connsiteY1" fmla="*/ 0 h 1576384"/>
              <a:gd name="connsiteX2" fmla="*/ 1576358 w 1576358"/>
              <a:gd name="connsiteY2" fmla="*/ 788192 h 1576384"/>
              <a:gd name="connsiteX3" fmla="*/ 788179 w 1576358"/>
              <a:gd name="connsiteY3" fmla="*/ 1576384 h 1576384"/>
              <a:gd name="connsiteX4" fmla="*/ 0 w 1576358"/>
              <a:gd name="connsiteY4" fmla="*/ 788192 h 157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6358" h="1576384">
                <a:moveTo>
                  <a:pt x="0" y="788192"/>
                </a:moveTo>
                <a:cubicBezTo>
                  <a:pt x="0" y="352886"/>
                  <a:pt x="352880" y="0"/>
                  <a:pt x="788179" y="0"/>
                </a:cubicBezTo>
                <a:cubicBezTo>
                  <a:pt x="1223478" y="0"/>
                  <a:pt x="1576358" y="352886"/>
                  <a:pt x="1576358" y="788192"/>
                </a:cubicBezTo>
                <a:cubicBezTo>
                  <a:pt x="1576358" y="1223498"/>
                  <a:pt x="1223478" y="1576384"/>
                  <a:pt x="788179" y="1576384"/>
                </a:cubicBezTo>
                <a:cubicBezTo>
                  <a:pt x="352880" y="1576384"/>
                  <a:pt x="0" y="1223498"/>
                  <a:pt x="0" y="788192"/>
                </a:cubicBezTo>
                <a:close/>
              </a:path>
            </a:pathLst>
          </a:custGeom>
        </p:spPr>
        <p:style>
          <a:lnRef idx="2">
            <a:schemeClr val="lt1">
              <a:hueOff val="0"/>
              <a:satOff val="0"/>
              <a:lumOff val="0"/>
              <a:alphaOff val="0"/>
            </a:schemeClr>
          </a:lnRef>
          <a:fillRef idx="1">
            <a:schemeClr val="accent5">
              <a:alpha val="50000"/>
              <a:hueOff val="-14215414"/>
              <a:satOff val="8079"/>
              <a:lumOff val="-6667"/>
              <a:alphaOff val="0"/>
            </a:schemeClr>
          </a:fillRef>
          <a:effectRef idx="0">
            <a:schemeClr val="accent5">
              <a:alpha val="50000"/>
              <a:hueOff val="-14215414"/>
              <a:satOff val="8079"/>
              <a:lumOff val="-6667"/>
              <a:alphaOff val="0"/>
            </a:schemeClr>
          </a:effectRef>
          <a:fontRef idx="minor">
            <a:schemeClr val="tx1"/>
          </a:fontRef>
        </p:style>
        <p:txBody>
          <a:bodyPr spcFirstLastPara="0" vert="horz" wrap="square" lIns="409143" tIns="409149" rIns="409143" bIns="409149" numCol="1" spcCol="1270" anchor="ctr" anchorCtr="0">
            <a:noAutofit/>
          </a:bodyPr>
          <a:lstStyle/>
          <a:p>
            <a:pPr algn="ctr" defTabSz="733425">
              <a:lnSpc>
                <a:spcPct val="90000"/>
              </a:lnSpc>
              <a:spcBef>
                <a:spcPct val="0"/>
              </a:spcBef>
              <a:spcAft>
                <a:spcPct val="35000"/>
              </a:spcAft>
            </a:pPr>
            <a:r>
              <a:rPr lang="en-US" sz="1650" b="1"/>
              <a:t>Linguistics</a:t>
            </a:r>
          </a:p>
        </p:txBody>
      </p:sp>
      <p:sp>
        <p:nvSpPr>
          <p:cNvPr id="10" name="Freeform: Shape 9">
            <a:extLst>
              <a:ext uri="{FF2B5EF4-FFF2-40B4-BE49-F238E27FC236}">
                <a16:creationId xmlns:a16="http://schemas.microsoft.com/office/drawing/2014/main" id="{2334AE6C-F368-488C-9280-1EB3273E85A9}"/>
              </a:ext>
            </a:extLst>
          </p:cNvPr>
          <p:cNvSpPr/>
          <p:nvPr/>
        </p:nvSpPr>
        <p:spPr>
          <a:xfrm>
            <a:off x="9412913" y="3246995"/>
            <a:ext cx="2364537" cy="2364576"/>
          </a:xfrm>
          <a:custGeom>
            <a:avLst/>
            <a:gdLst>
              <a:gd name="connsiteX0" fmla="*/ 0 w 1576358"/>
              <a:gd name="connsiteY0" fmla="*/ 788192 h 1576384"/>
              <a:gd name="connsiteX1" fmla="*/ 788179 w 1576358"/>
              <a:gd name="connsiteY1" fmla="*/ 0 h 1576384"/>
              <a:gd name="connsiteX2" fmla="*/ 1576358 w 1576358"/>
              <a:gd name="connsiteY2" fmla="*/ 788192 h 1576384"/>
              <a:gd name="connsiteX3" fmla="*/ 788179 w 1576358"/>
              <a:gd name="connsiteY3" fmla="*/ 1576384 h 1576384"/>
              <a:gd name="connsiteX4" fmla="*/ 0 w 1576358"/>
              <a:gd name="connsiteY4" fmla="*/ 788192 h 157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6358" h="1576384">
                <a:moveTo>
                  <a:pt x="0" y="788192"/>
                </a:moveTo>
                <a:cubicBezTo>
                  <a:pt x="0" y="352886"/>
                  <a:pt x="352880" y="0"/>
                  <a:pt x="788179" y="0"/>
                </a:cubicBezTo>
                <a:cubicBezTo>
                  <a:pt x="1223478" y="0"/>
                  <a:pt x="1576358" y="352886"/>
                  <a:pt x="1576358" y="788192"/>
                </a:cubicBezTo>
                <a:cubicBezTo>
                  <a:pt x="1576358" y="1223498"/>
                  <a:pt x="1223478" y="1576384"/>
                  <a:pt x="788179" y="1576384"/>
                </a:cubicBezTo>
                <a:cubicBezTo>
                  <a:pt x="352880" y="1576384"/>
                  <a:pt x="0" y="1223498"/>
                  <a:pt x="0" y="788192"/>
                </a:cubicBezTo>
                <a:close/>
              </a:path>
            </a:pathLst>
          </a:custGeom>
          <a:solidFill>
            <a:srgbClr val="FFC000">
              <a:alpha val="50000"/>
            </a:srgbClr>
          </a:solidFill>
        </p:spPr>
        <p:style>
          <a:lnRef idx="2">
            <a:schemeClr val="lt1">
              <a:hueOff val="0"/>
              <a:satOff val="0"/>
              <a:lumOff val="0"/>
              <a:alphaOff val="0"/>
            </a:schemeClr>
          </a:lnRef>
          <a:fillRef idx="1">
            <a:schemeClr val="accent5">
              <a:alpha val="50000"/>
              <a:hueOff val="-17769267"/>
              <a:satOff val="10099"/>
              <a:lumOff val="-8333"/>
              <a:alphaOff val="0"/>
            </a:schemeClr>
          </a:fillRef>
          <a:effectRef idx="0">
            <a:schemeClr val="accent5">
              <a:alpha val="50000"/>
              <a:hueOff val="-17769267"/>
              <a:satOff val="10099"/>
              <a:lumOff val="-8333"/>
              <a:alphaOff val="0"/>
            </a:schemeClr>
          </a:effectRef>
          <a:fontRef idx="minor">
            <a:schemeClr val="tx1"/>
          </a:fontRef>
        </p:style>
        <p:txBody>
          <a:bodyPr spcFirstLastPara="0" vert="horz" wrap="square" lIns="409143" tIns="409149" rIns="409143" bIns="409149" numCol="1" spcCol="1270" anchor="ctr" anchorCtr="0">
            <a:noAutofit/>
          </a:bodyPr>
          <a:lstStyle/>
          <a:p>
            <a:pPr algn="ctr" defTabSz="733425">
              <a:lnSpc>
                <a:spcPct val="90000"/>
              </a:lnSpc>
              <a:spcBef>
                <a:spcPct val="0"/>
              </a:spcBef>
              <a:spcAft>
                <a:spcPct val="35000"/>
              </a:spcAft>
            </a:pPr>
            <a:r>
              <a:rPr lang="en-US" sz="1650" b="1"/>
              <a:t>Logic</a:t>
            </a:r>
          </a:p>
        </p:txBody>
      </p:sp>
      <p:sp>
        <p:nvSpPr>
          <p:cNvPr id="11" name="Freeform: Shape 10">
            <a:extLst>
              <a:ext uri="{FF2B5EF4-FFF2-40B4-BE49-F238E27FC236}">
                <a16:creationId xmlns:a16="http://schemas.microsoft.com/office/drawing/2014/main" id="{9B455B03-B285-47D1-9429-904C25B176DA}"/>
              </a:ext>
            </a:extLst>
          </p:cNvPr>
          <p:cNvSpPr/>
          <p:nvPr/>
        </p:nvSpPr>
        <p:spPr>
          <a:xfrm>
            <a:off x="4728893" y="2383850"/>
            <a:ext cx="2364537" cy="2364576"/>
          </a:xfrm>
          <a:custGeom>
            <a:avLst/>
            <a:gdLst>
              <a:gd name="connsiteX0" fmla="*/ 0 w 1576358"/>
              <a:gd name="connsiteY0" fmla="*/ 788192 h 1576384"/>
              <a:gd name="connsiteX1" fmla="*/ 788179 w 1576358"/>
              <a:gd name="connsiteY1" fmla="*/ 0 h 1576384"/>
              <a:gd name="connsiteX2" fmla="*/ 1576358 w 1576358"/>
              <a:gd name="connsiteY2" fmla="*/ 788192 h 1576384"/>
              <a:gd name="connsiteX3" fmla="*/ 788179 w 1576358"/>
              <a:gd name="connsiteY3" fmla="*/ 1576384 h 1576384"/>
              <a:gd name="connsiteX4" fmla="*/ 0 w 1576358"/>
              <a:gd name="connsiteY4" fmla="*/ 788192 h 157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6358" h="1576384">
                <a:moveTo>
                  <a:pt x="0" y="788192"/>
                </a:moveTo>
                <a:cubicBezTo>
                  <a:pt x="0" y="352886"/>
                  <a:pt x="352880" y="0"/>
                  <a:pt x="788179" y="0"/>
                </a:cubicBezTo>
                <a:cubicBezTo>
                  <a:pt x="1223478" y="0"/>
                  <a:pt x="1576358" y="352886"/>
                  <a:pt x="1576358" y="788192"/>
                </a:cubicBezTo>
                <a:cubicBezTo>
                  <a:pt x="1576358" y="1223498"/>
                  <a:pt x="1223478" y="1576384"/>
                  <a:pt x="788179" y="1576384"/>
                </a:cubicBezTo>
                <a:cubicBezTo>
                  <a:pt x="352880" y="1576384"/>
                  <a:pt x="0" y="1223498"/>
                  <a:pt x="0" y="788192"/>
                </a:cubicBezTo>
                <a:close/>
              </a:path>
            </a:pathLst>
          </a:custGeom>
          <a:solidFill>
            <a:srgbClr val="FF0000">
              <a:alpha val="50000"/>
            </a:srgbClr>
          </a:solidFill>
        </p:spPr>
        <p:style>
          <a:lnRef idx="2">
            <a:schemeClr val="lt1">
              <a:hueOff val="0"/>
              <a:satOff val="0"/>
              <a:lumOff val="0"/>
              <a:alphaOff val="0"/>
            </a:schemeClr>
          </a:lnRef>
          <a:fillRef idx="1">
            <a:scrgbClr r="0" g="0" b="0"/>
          </a:fillRef>
          <a:effectRef idx="0">
            <a:schemeClr val="accent5">
              <a:alpha val="50000"/>
              <a:hueOff val="-21323121"/>
              <a:satOff val="12119"/>
              <a:lumOff val="-10000"/>
              <a:alphaOff val="0"/>
            </a:schemeClr>
          </a:effectRef>
          <a:fontRef idx="minor">
            <a:schemeClr val="tx1"/>
          </a:fontRef>
        </p:style>
        <p:txBody>
          <a:bodyPr spcFirstLastPara="0" vert="horz" wrap="square" lIns="409143" tIns="409149" rIns="409143" bIns="409149" numCol="1" spcCol="1270" anchor="ctr" anchorCtr="0">
            <a:noAutofit/>
          </a:bodyPr>
          <a:lstStyle/>
          <a:p>
            <a:pPr algn="ctr" defTabSz="733425">
              <a:lnSpc>
                <a:spcPct val="90000"/>
              </a:lnSpc>
              <a:spcBef>
                <a:spcPct val="0"/>
              </a:spcBef>
              <a:spcAft>
                <a:spcPct val="35000"/>
              </a:spcAft>
            </a:pPr>
            <a:r>
              <a:rPr lang="en-US" sz="1650" b="1" dirty="0"/>
              <a:t>Mathematics</a:t>
            </a:r>
          </a:p>
        </p:txBody>
      </p:sp>
      <p:sp>
        <p:nvSpPr>
          <p:cNvPr id="13" name="Freeform: Shape 12">
            <a:extLst>
              <a:ext uri="{FF2B5EF4-FFF2-40B4-BE49-F238E27FC236}">
                <a16:creationId xmlns:a16="http://schemas.microsoft.com/office/drawing/2014/main" id="{CB4C752C-2D57-4C4C-9CD2-27FD467E0748}"/>
              </a:ext>
            </a:extLst>
          </p:cNvPr>
          <p:cNvSpPr/>
          <p:nvPr/>
        </p:nvSpPr>
        <p:spPr>
          <a:xfrm>
            <a:off x="13214004" y="4330025"/>
            <a:ext cx="2462268" cy="2462262"/>
          </a:xfrm>
          <a:custGeom>
            <a:avLst/>
            <a:gdLst>
              <a:gd name="connsiteX0" fmla="*/ 0 w 1641512"/>
              <a:gd name="connsiteY0" fmla="*/ 820754 h 1641508"/>
              <a:gd name="connsiteX1" fmla="*/ 820756 w 1641512"/>
              <a:gd name="connsiteY1" fmla="*/ 0 h 1641508"/>
              <a:gd name="connsiteX2" fmla="*/ 1641512 w 1641512"/>
              <a:gd name="connsiteY2" fmla="*/ 820754 h 1641508"/>
              <a:gd name="connsiteX3" fmla="*/ 820756 w 1641512"/>
              <a:gd name="connsiteY3" fmla="*/ 1641508 h 1641508"/>
              <a:gd name="connsiteX4" fmla="*/ 0 w 1641512"/>
              <a:gd name="connsiteY4" fmla="*/ 820754 h 16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512" h="1641508">
                <a:moveTo>
                  <a:pt x="0" y="820754"/>
                </a:moveTo>
                <a:cubicBezTo>
                  <a:pt x="0" y="367464"/>
                  <a:pt x="367465" y="0"/>
                  <a:pt x="820756" y="0"/>
                </a:cubicBezTo>
                <a:cubicBezTo>
                  <a:pt x="1274047" y="0"/>
                  <a:pt x="1641512" y="367464"/>
                  <a:pt x="1641512" y="820754"/>
                </a:cubicBezTo>
                <a:cubicBezTo>
                  <a:pt x="1641512" y="1274044"/>
                  <a:pt x="1274047" y="1641508"/>
                  <a:pt x="820756" y="1641508"/>
                </a:cubicBezTo>
                <a:cubicBezTo>
                  <a:pt x="367465" y="1641508"/>
                  <a:pt x="0" y="1274044"/>
                  <a:pt x="0" y="820754"/>
                </a:cubicBezTo>
                <a:close/>
              </a:path>
            </a:pathLst>
          </a:custGeom>
          <a:solidFill>
            <a:srgbClr val="92D050">
              <a:alpha val="50000"/>
            </a:srgbClr>
          </a:solidFill>
        </p:spPr>
        <p:style>
          <a:lnRef idx="2">
            <a:schemeClr val="lt1">
              <a:hueOff val="0"/>
              <a:satOff val="0"/>
              <a:lumOff val="0"/>
              <a:alphaOff val="0"/>
            </a:schemeClr>
          </a:lnRef>
          <a:fillRef idx="1">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txBody>
          <a:bodyPr spcFirstLastPara="0" vert="horz" wrap="square" lIns="423456" tIns="423455" rIns="423456" bIns="423455" numCol="1" spcCol="1270" anchor="ctr" anchorCtr="0">
            <a:noAutofit/>
          </a:bodyPr>
          <a:lstStyle/>
          <a:p>
            <a:pPr algn="ctr" defTabSz="733425">
              <a:lnSpc>
                <a:spcPct val="90000"/>
              </a:lnSpc>
              <a:spcBef>
                <a:spcPct val="0"/>
              </a:spcBef>
              <a:spcAft>
                <a:spcPct val="35000"/>
              </a:spcAft>
            </a:pPr>
            <a:r>
              <a:rPr lang="en-US" sz="1650" b="1" dirty="0"/>
              <a:t>Natural Sciences</a:t>
            </a:r>
          </a:p>
        </p:txBody>
      </p:sp>
      <p:sp>
        <p:nvSpPr>
          <p:cNvPr id="14" name="Freeform: Shape 13">
            <a:extLst>
              <a:ext uri="{FF2B5EF4-FFF2-40B4-BE49-F238E27FC236}">
                <a16:creationId xmlns:a16="http://schemas.microsoft.com/office/drawing/2014/main" id="{9787F035-1EE5-4F94-B490-044763E64D64}"/>
              </a:ext>
            </a:extLst>
          </p:cNvPr>
          <p:cNvSpPr/>
          <p:nvPr/>
        </p:nvSpPr>
        <p:spPr>
          <a:xfrm>
            <a:off x="5875821" y="6072716"/>
            <a:ext cx="2462268" cy="2462262"/>
          </a:xfrm>
          <a:custGeom>
            <a:avLst/>
            <a:gdLst>
              <a:gd name="connsiteX0" fmla="*/ 0 w 1641512"/>
              <a:gd name="connsiteY0" fmla="*/ 820754 h 1641508"/>
              <a:gd name="connsiteX1" fmla="*/ 820756 w 1641512"/>
              <a:gd name="connsiteY1" fmla="*/ 0 h 1641508"/>
              <a:gd name="connsiteX2" fmla="*/ 1641512 w 1641512"/>
              <a:gd name="connsiteY2" fmla="*/ 820754 h 1641508"/>
              <a:gd name="connsiteX3" fmla="*/ 820756 w 1641512"/>
              <a:gd name="connsiteY3" fmla="*/ 1641508 h 1641508"/>
              <a:gd name="connsiteX4" fmla="*/ 0 w 1641512"/>
              <a:gd name="connsiteY4" fmla="*/ 820754 h 16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512" h="1641508">
                <a:moveTo>
                  <a:pt x="0" y="820754"/>
                </a:moveTo>
                <a:cubicBezTo>
                  <a:pt x="0" y="367464"/>
                  <a:pt x="367465" y="0"/>
                  <a:pt x="820756" y="0"/>
                </a:cubicBezTo>
                <a:cubicBezTo>
                  <a:pt x="1274047" y="0"/>
                  <a:pt x="1641512" y="367464"/>
                  <a:pt x="1641512" y="820754"/>
                </a:cubicBezTo>
                <a:cubicBezTo>
                  <a:pt x="1641512" y="1274044"/>
                  <a:pt x="1274047" y="1641508"/>
                  <a:pt x="820756" y="1641508"/>
                </a:cubicBezTo>
                <a:cubicBezTo>
                  <a:pt x="367465" y="1641508"/>
                  <a:pt x="0" y="1274044"/>
                  <a:pt x="0" y="820754"/>
                </a:cubicBezTo>
                <a:close/>
              </a:path>
            </a:pathLst>
          </a:custGeom>
          <a:solidFill>
            <a:srgbClr val="FFFF00">
              <a:alpha val="50000"/>
            </a:srgbClr>
          </a:solidFill>
        </p:spPr>
        <p:style>
          <a:lnRef idx="2">
            <a:schemeClr val="lt1">
              <a:hueOff val="0"/>
              <a:satOff val="0"/>
              <a:lumOff val="0"/>
              <a:alphaOff val="0"/>
            </a:schemeClr>
          </a:lnRef>
          <a:fillRef idx="1">
            <a:schemeClr val="accent5">
              <a:alpha val="50000"/>
              <a:hueOff val="-5330780"/>
              <a:satOff val="3030"/>
              <a:lumOff val="-2500"/>
              <a:alphaOff val="0"/>
            </a:schemeClr>
          </a:fillRef>
          <a:effectRef idx="0">
            <a:schemeClr val="accent5">
              <a:alpha val="50000"/>
              <a:hueOff val="-5330780"/>
              <a:satOff val="3030"/>
              <a:lumOff val="-2500"/>
              <a:alphaOff val="0"/>
            </a:schemeClr>
          </a:effectRef>
          <a:fontRef idx="minor">
            <a:schemeClr val="tx1"/>
          </a:fontRef>
        </p:style>
        <p:txBody>
          <a:bodyPr spcFirstLastPara="0" vert="horz" wrap="square" lIns="423456" tIns="423455" rIns="423456" bIns="423455" numCol="1" spcCol="1270" anchor="ctr" anchorCtr="0">
            <a:noAutofit/>
          </a:bodyPr>
          <a:lstStyle/>
          <a:p>
            <a:pPr algn="ctr" defTabSz="733425">
              <a:lnSpc>
                <a:spcPct val="90000"/>
              </a:lnSpc>
              <a:spcBef>
                <a:spcPct val="0"/>
              </a:spcBef>
              <a:spcAft>
                <a:spcPct val="35000"/>
              </a:spcAft>
            </a:pPr>
            <a:r>
              <a:rPr lang="en-US" sz="1650" b="1" dirty="0"/>
              <a:t>Philosophy</a:t>
            </a:r>
          </a:p>
        </p:txBody>
      </p:sp>
      <p:sp>
        <p:nvSpPr>
          <p:cNvPr id="15" name="Freeform: Shape 14">
            <a:extLst>
              <a:ext uri="{FF2B5EF4-FFF2-40B4-BE49-F238E27FC236}">
                <a16:creationId xmlns:a16="http://schemas.microsoft.com/office/drawing/2014/main" id="{3BA279BE-47B5-4CA4-ABA5-DC4C28D09F57}"/>
              </a:ext>
            </a:extLst>
          </p:cNvPr>
          <p:cNvSpPr/>
          <p:nvPr/>
        </p:nvSpPr>
        <p:spPr>
          <a:xfrm>
            <a:off x="3357747" y="5895491"/>
            <a:ext cx="2462268" cy="2462262"/>
          </a:xfrm>
          <a:custGeom>
            <a:avLst/>
            <a:gdLst>
              <a:gd name="connsiteX0" fmla="*/ 0 w 1641512"/>
              <a:gd name="connsiteY0" fmla="*/ 820754 h 1641508"/>
              <a:gd name="connsiteX1" fmla="*/ 820756 w 1641512"/>
              <a:gd name="connsiteY1" fmla="*/ 0 h 1641508"/>
              <a:gd name="connsiteX2" fmla="*/ 1641512 w 1641512"/>
              <a:gd name="connsiteY2" fmla="*/ 820754 h 1641508"/>
              <a:gd name="connsiteX3" fmla="*/ 820756 w 1641512"/>
              <a:gd name="connsiteY3" fmla="*/ 1641508 h 1641508"/>
              <a:gd name="connsiteX4" fmla="*/ 0 w 1641512"/>
              <a:gd name="connsiteY4" fmla="*/ 820754 h 16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512" h="1641508">
                <a:moveTo>
                  <a:pt x="0" y="820754"/>
                </a:moveTo>
                <a:cubicBezTo>
                  <a:pt x="0" y="367464"/>
                  <a:pt x="367465" y="0"/>
                  <a:pt x="820756" y="0"/>
                </a:cubicBezTo>
                <a:cubicBezTo>
                  <a:pt x="1274047" y="0"/>
                  <a:pt x="1641512" y="367464"/>
                  <a:pt x="1641512" y="820754"/>
                </a:cubicBezTo>
                <a:cubicBezTo>
                  <a:pt x="1641512" y="1274044"/>
                  <a:pt x="1274047" y="1641508"/>
                  <a:pt x="820756" y="1641508"/>
                </a:cubicBezTo>
                <a:cubicBezTo>
                  <a:pt x="367465" y="1641508"/>
                  <a:pt x="0" y="1274044"/>
                  <a:pt x="0" y="820754"/>
                </a:cubicBezTo>
                <a:close/>
              </a:path>
            </a:pathLst>
          </a:custGeom>
          <a:solidFill>
            <a:srgbClr val="00B050">
              <a:alpha val="50000"/>
            </a:srgbClr>
          </a:solidFill>
        </p:spPr>
        <p:style>
          <a:lnRef idx="2">
            <a:schemeClr val="lt1">
              <a:hueOff val="0"/>
              <a:satOff val="0"/>
              <a:lumOff val="0"/>
              <a:alphaOff val="0"/>
            </a:schemeClr>
          </a:lnRef>
          <a:fillRef idx="1">
            <a:schemeClr val="accent5">
              <a:alpha val="50000"/>
              <a:hueOff val="-10661560"/>
              <a:satOff val="6060"/>
              <a:lumOff val="-5000"/>
              <a:alphaOff val="0"/>
            </a:schemeClr>
          </a:fillRef>
          <a:effectRef idx="0">
            <a:schemeClr val="accent5">
              <a:alpha val="50000"/>
              <a:hueOff val="-10661560"/>
              <a:satOff val="6060"/>
              <a:lumOff val="-5000"/>
              <a:alphaOff val="0"/>
            </a:schemeClr>
          </a:effectRef>
          <a:fontRef idx="minor">
            <a:schemeClr val="tx1"/>
          </a:fontRef>
        </p:style>
        <p:txBody>
          <a:bodyPr spcFirstLastPara="0" vert="horz" wrap="square" lIns="423456" tIns="423455" rIns="423456" bIns="423455" numCol="1" spcCol="1270" anchor="ctr" anchorCtr="0">
            <a:noAutofit/>
          </a:bodyPr>
          <a:lstStyle/>
          <a:p>
            <a:pPr algn="ctr" defTabSz="733425">
              <a:lnSpc>
                <a:spcPct val="90000"/>
              </a:lnSpc>
              <a:spcBef>
                <a:spcPct val="0"/>
              </a:spcBef>
              <a:spcAft>
                <a:spcPct val="35000"/>
              </a:spcAft>
            </a:pPr>
            <a:r>
              <a:rPr lang="en-US" sz="1650" b="1" dirty="0"/>
              <a:t>Physiology</a:t>
            </a:r>
          </a:p>
        </p:txBody>
      </p:sp>
      <p:sp>
        <p:nvSpPr>
          <p:cNvPr id="16" name="Freeform: Shape 15">
            <a:extLst>
              <a:ext uri="{FF2B5EF4-FFF2-40B4-BE49-F238E27FC236}">
                <a16:creationId xmlns:a16="http://schemas.microsoft.com/office/drawing/2014/main" id="{6E5781B2-B8E5-4CFC-B4E6-183997A7482F}"/>
              </a:ext>
            </a:extLst>
          </p:cNvPr>
          <p:cNvSpPr/>
          <p:nvPr/>
        </p:nvSpPr>
        <p:spPr>
          <a:xfrm>
            <a:off x="11727930" y="6345069"/>
            <a:ext cx="2462268" cy="2462262"/>
          </a:xfrm>
          <a:custGeom>
            <a:avLst/>
            <a:gdLst>
              <a:gd name="connsiteX0" fmla="*/ 0 w 1641512"/>
              <a:gd name="connsiteY0" fmla="*/ 820754 h 1641508"/>
              <a:gd name="connsiteX1" fmla="*/ 820756 w 1641512"/>
              <a:gd name="connsiteY1" fmla="*/ 0 h 1641508"/>
              <a:gd name="connsiteX2" fmla="*/ 1641512 w 1641512"/>
              <a:gd name="connsiteY2" fmla="*/ 820754 h 1641508"/>
              <a:gd name="connsiteX3" fmla="*/ 820756 w 1641512"/>
              <a:gd name="connsiteY3" fmla="*/ 1641508 h 1641508"/>
              <a:gd name="connsiteX4" fmla="*/ 0 w 1641512"/>
              <a:gd name="connsiteY4" fmla="*/ 820754 h 16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512" h="1641508">
                <a:moveTo>
                  <a:pt x="0" y="820754"/>
                </a:moveTo>
                <a:cubicBezTo>
                  <a:pt x="0" y="367464"/>
                  <a:pt x="367465" y="0"/>
                  <a:pt x="820756" y="0"/>
                </a:cubicBezTo>
                <a:cubicBezTo>
                  <a:pt x="1274047" y="0"/>
                  <a:pt x="1641512" y="367464"/>
                  <a:pt x="1641512" y="820754"/>
                </a:cubicBezTo>
                <a:cubicBezTo>
                  <a:pt x="1641512" y="1274044"/>
                  <a:pt x="1274047" y="1641508"/>
                  <a:pt x="820756" y="1641508"/>
                </a:cubicBezTo>
                <a:cubicBezTo>
                  <a:pt x="367465" y="1641508"/>
                  <a:pt x="0" y="1274044"/>
                  <a:pt x="0" y="820754"/>
                </a:cubicBezTo>
                <a:close/>
              </a:path>
            </a:pathLst>
          </a:custGeom>
          <a:solidFill>
            <a:srgbClr val="FF0000">
              <a:alpha val="50000"/>
            </a:srgbClr>
          </a:solidFill>
        </p:spPr>
        <p:style>
          <a:lnRef idx="2">
            <a:schemeClr val="lt1">
              <a:hueOff val="0"/>
              <a:satOff val="0"/>
              <a:lumOff val="0"/>
              <a:alphaOff val="0"/>
            </a:schemeClr>
          </a:lnRef>
          <a:fillRef idx="1">
            <a:schemeClr val="accent5">
              <a:alpha val="50000"/>
              <a:hueOff val="-15992340"/>
              <a:satOff val="9089"/>
              <a:lumOff val="-7500"/>
              <a:alphaOff val="0"/>
            </a:schemeClr>
          </a:fillRef>
          <a:effectRef idx="0">
            <a:schemeClr val="accent5">
              <a:alpha val="50000"/>
              <a:hueOff val="-15992340"/>
              <a:satOff val="9089"/>
              <a:lumOff val="-7500"/>
              <a:alphaOff val="0"/>
            </a:schemeClr>
          </a:effectRef>
          <a:fontRef idx="minor">
            <a:schemeClr val="tx1"/>
          </a:fontRef>
        </p:style>
        <p:txBody>
          <a:bodyPr spcFirstLastPara="0" vert="horz" wrap="square" lIns="423456" tIns="423455" rIns="423456" bIns="423455" numCol="1" spcCol="1270" anchor="ctr" anchorCtr="0">
            <a:noAutofit/>
          </a:bodyPr>
          <a:lstStyle/>
          <a:p>
            <a:pPr algn="ctr" defTabSz="733425">
              <a:lnSpc>
                <a:spcPct val="90000"/>
              </a:lnSpc>
              <a:spcBef>
                <a:spcPct val="0"/>
              </a:spcBef>
              <a:spcAft>
                <a:spcPct val="35000"/>
              </a:spcAft>
            </a:pPr>
            <a:r>
              <a:rPr lang="en-US" sz="1650" b="1" dirty="0"/>
              <a:t>Psychology</a:t>
            </a:r>
          </a:p>
        </p:txBody>
      </p:sp>
      <p:sp>
        <p:nvSpPr>
          <p:cNvPr id="17" name="Freeform: Shape 16">
            <a:extLst>
              <a:ext uri="{FF2B5EF4-FFF2-40B4-BE49-F238E27FC236}">
                <a16:creationId xmlns:a16="http://schemas.microsoft.com/office/drawing/2014/main" id="{8470975C-B5BB-4B4F-A14E-DCA797DA730C}"/>
              </a:ext>
            </a:extLst>
          </p:cNvPr>
          <p:cNvSpPr/>
          <p:nvPr/>
        </p:nvSpPr>
        <p:spPr>
          <a:xfrm>
            <a:off x="4668569" y="4416828"/>
            <a:ext cx="2462268" cy="2462262"/>
          </a:xfrm>
          <a:custGeom>
            <a:avLst/>
            <a:gdLst>
              <a:gd name="connsiteX0" fmla="*/ 0 w 1641512"/>
              <a:gd name="connsiteY0" fmla="*/ 820754 h 1641508"/>
              <a:gd name="connsiteX1" fmla="*/ 820756 w 1641512"/>
              <a:gd name="connsiteY1" fmla="*/ 0 h 1641508"/>
              <a:gd name="connsiteX2" fmla="*/ 1641512 w 1641512"/>
              <a:gd name="connsiteY2" fmla="*/ 820754 h 1641508"/>
              <a:gd name="connsiteX3" fmla="*/ 820756 w 1641512"/>
              <a:gd name="connsiteY3" fmla="*/ 1641508 h 1641508"/>
              <a:gd name="connsiteX4" fmla="*/ 0 w 1641512"/>
              <a:gd name="connsiteY4" fmla="*/ 820754 h 16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512" h="1641508">
                <a:moveTo>
                  <a:pt x="0" y="820754"/>
                </a:moveTo>
                <a:cubicBezTo>
                  <a:pt x="0" y="367464"/>
                  <a:pt x="367465" y="0"/>
                  <a:pt x="820756" y="0"/>
                </a:cubicBezTo>
                <a:cubicBezTo>
                  <a:pt x="1274047" y="0"/>
                  <a:pt x="1641512" y="367464"/>
                  <a:pt x="1641512" y="820754"/>
                </a:cubicBezTo>
                <a:cubicBezTo>
                  <a:pt x="1641512" y="1274044"/>
                  <a:pt x="1274047" y="1641508"/>
                  <a:pt x="820756" y="1641508"/>
                </a:cubicBezTo>
                <a:cubicBezTo>
                  <a:pt x="367465" y="1641508"/>
                  <a:pt x="0" y="1274044"/>
                  <a:pt x="0" y="820754"/>
                </a:cubicBezTo>
                <a:close/>
              </a:path>
            </a:pathLst>
          </a:custGeom>
          <a:solidFill>
            <a:srgbClr val="00B0F0">
              <a:alpha val="50000"/>
            </a:srgbClr>
          </a:solidFill>
        </p:spPr>
        <p:style>
          <a:lnRef idx="2">
            <a:schemeClr val="lt1">
              <a:hueOff val="0"/>
              <a:satOff val="0"/>
              <a:lumOff val="0"/>
              <a:alphaOff val="0"/>
            </a:schemeClr>
          </a:lnRef>
          <a:fillRef idx="1">
            <a:scrgbClr r="0" g="0" b="0"/>
          </a:fillRef>
          <a:effectRef idx="0">
            <a:schemeClr val="accent5">
              <a:alpha val="50000"/>
              <a:hueOff val="-21323121"/>
              <a:satOff val="12119"/>
              <a:lumOff val="-10000"/>
              <a:alphaOff val="0"/>
            </a:schemeClr>
          </a:effectRef>
          <a:fontRef idx="minor">
            <a:schemeClr val="tx1"/>
          </a:fontRef>
        </p:style>
        <p:txBody>
          <a:bodyPr spcFirstLastPara="0" vert="horz" wrap="square" lIns="423456" tIns="423455" rIns="423456" bIns="423455" numCol="1" spcCol="1270" anchor="ctr" anchorCtr="0">
            <a:noAutofit/>
          </a:bodyPr>
          <a:lstStyle/>
          <a:p>
            <a:pPr algn="ctr" defTabSz="733425">
              <a:lnSpc>
                <a:spcPct val="90000"/>
              </a:lnSpc>
              <a:spcBef>
                <a:spcPct val="0"/>
              </a:spcBef>
              <a:spcAft>
                <a:spcPct val="35000"/>
              </a:spcAft>
            </a:pPr>
            <a:r>
              <a:rPr lang="en-US" sz="1650" b="1" dirty="0"/>
              <a:t>Statistics</a:t>
            </a:r>
          </a:p>
        </p:txBody>
      </p:sp>
      <p:pic>
        <p:nvPicPr>
          <p:cNvPr id="18" name="Picture 17">
            <a:extLst>
              <a:ext uri="{FF2B5EF4-FFF2-40B4-BE49-F238E27FC236}">
                <a16:creationId xmlns:a16="http://schemas.microsoft.com/office/drawing/2014/main" id="{60AB956B-0A28-7F4F-9AC0-4E8A5BFCB443}"/>
              </a:ext>
            </a:extLst>
          </p:cNvPr>
          <p:cNvPicPr>
            <a:picLocks noChangeAspect="1"/>
          </p:cNvPicPr>
          <p:nvPr/>
        </p:nvPicPr>
        <p:blipFill>
          <a:blip r:embed="rId3"/>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1451564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1365E2-14DB-4F1B-B5BE-A3DA9D77B6FB}"/>
              </a:ext>
            </a:extLst>
          </p:cNvPr>
          <p:cNvPicPr>
            <a:picLocks noChangeAspect="1"/>
          </p:cNvPicPr>
          <p:nvPr/>
        </p:nvPicPr>
        <p:blipFill rotWithShape="1">
          <a:blip r:embed="rId3"/>
          <a:srcRect l="7234" r="1210"/>
          <a:stretch/>
        </p:blipFill>
        <p:spPr>
          <a:xfrm>
            <a:off x="20" y="10"/>
            <a:ext cx="18287981" cy="10286990"/>
          </a:xfrm>
          <a:prstGeom prst="rect">
            <a:avLst/>
          </a:prstGeom>
        </p:spPr>
      </p:pic>
      <p:sp>
        <p:nvSpPr>
          <p:cNvPr id="32" name="Rectangle 3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4809" cy="10287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91024" y="612482"/>
            <a:ext cx="10336779" cy="1703605"/>
          </a:xfrm>
        </p:spPr>
        <p:txBody>
          <a:bodyPr rtlCol="0">
            <a:normAutofit/>
          </a:bodyPr>
          <a:lstStyle/>
          <a:p>
            <a:pPr defTabSz="457200"/>
            <a:r>
              <a:rPr lang="en-US" sz="5000" b="1" dirty="0">
                <a:solidFill>
                  <a:srgbClr val="7030A0"/>
                </a:solidFill>
                <a:latin typeface="Montserrat" panose="00000500000000000000" pitchFamily="50" charset="0"/>
              </a:rPr>
              <a:t>AI Technological Representations</a:t>
            </a:r>
          </a:p>
        </p:txBody>
      </p:sp>
      <p:grpSp>
        <p:nvGrpSpPr>
          <p:cNvPr id="34" name="Group 33">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84707" y="1069691"/>
            <a:ext cx="1603301" cy="3189937"/>
            <a:chOff x="10918968" y="713127"/>
            <a:chExt cx="1273032" cy="2532832"/>
          </a:xfrm>
        </p:grpSpPr>
        <p:sp>
          <p:nvSpPr>
            <p:cNvPr id="35" name="Rectangle 3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Isosceles Triangle 3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2640" y="7654886"/>
            <a:ext cx="3026370" cy="152109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41874" y="8593062"/>
            <a:ext cx="728367" cy="7283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6990910-4559-1F46-B95F-8F314C308279}"/>
              </a:ext>
            </a:extLst>
          </p:cNvPr>
          <p:cNvPicPr>
            <a:picLocks noChangeAspect="1"/>
          </p:cNvPicPr>
          <p:nvPr/>
        </p:nvPicPr>
        <p:blipFill>
          <a:blip r:embed="rId4"/>
          <a:stretch>
            <a:fillRect/>
          </a:stretch>
        </p:blipFill>
        <p:spPr>
          <a:xfrm>
            <a:off x="16213302" y="9563300"/>
            <a:ext cx="1968786" cy="636422"/>
          </a:xfrm>
          <a:prstGeom prst="rect">
            <a:avLst/>
          </a:prstGeom>
        </p:spPr>
      </p:pic>
      <p:graphicFrame>
        <p:nvGraphicFramePr>
          <p:cNvPr id="5" name="Diagram 4">
            <a:extLst>
              <a:ext uri="{FF2B5EF4-FFF2-40B4-BE49-F238E27FC236}">
                <a16:creationId xmlns:a16="http://schemas.microsoft.com/office/drawing/2014/main" id="{F3695364-191D-45CE-B6F6-A26E4691CB53}"/>
              </a:ext>
            </a:extLst>
          </p:cNvPr>
          <p:cNvGraphicFramePr/>
          <p:nvPr>
            <p:extLst>
              <p:ext uri="{D42A27DB-BD31-4B8C-83A1-F6EECF244321}">
                <p14:modId xmlns:p14="http://schemas.microsoft.com/office/powerpoint/2010/main" val="2466964320"/>
              </p:ext>
            </p:extLst>
          </p:nvPr>
        </p:nvGraphicFramePr>
        <p:xfrm>
          <a:off x="965200" y="2674471"/>
          <a:ext cx="10336781" cy="659097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14384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1135A26D-9D47-467E-91F1-31149BF0D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8825" y="564046"/>
            <a:ext cx="8090040" cy="1988345"/>
          </a:xfrm>
        </p:spPr>
        <p:txBody>
          <a:bodyPr rtlCol="0">
            <a:normAutofit/>
          </a:bodyPr>
          <a:lstStyle/>
          <a:p>
            <a:pPr defTabSz="457200"/>
            <a:r>
              <a:rPr lang="en-US" sz="5000" b="1" dirty="0">
                <a:solidFill>
                  <a:srgbClr val="7030A0"/>
                </a:solidFill>
                <a:latin typeface="Montserrat" panose="00000500000000000000" pitchFamily="50" charset="0"/>
              </a:rPr>
              <a:t>Types of Artificial Intelligence</a:t>
            </a:r>
          </a:p>
        </p:txBody>
      </p:sp>
      <p:sp>
        <p:nvSpPr>
          <p:cNvPr id="19" name="Freeform: Shape 13">
            <a:extLst>
              <a:ext uri="{FF2B5EF4-FFF2-40B4-BE49-F238E27FC236}">
                <a16:creationId xmlns:a16="http://schemas.microsoft.com/office/drawing/2014/main" id="{CB147A70-DC29-4DDF-A34C-2B82C6E22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8999" y="0"/>
            <a:ext cx="1263753" cy="532189"/>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1257300" y="2738437"/>
            <a:ext cx="8090041" cy="6527007"/>
          </a:xfrm>
        </p:spPr>
        <p:txBody>
          <a:bodyPr>
            <a:normAutofit/>
          </a:bodyPr>
          <a:lstStyle/>
          <a:p>
            <a:r>
              <a:rPr lang="en-US" sz="3900" b="1" dirty="0">
                <a:latin typeface="Lato"/>
              </a:rPr>
              <a:t>Weak AI or Narrow AI</a:t>
            </a:r>
          </a:p>
          <a:p>
            <a:pPr marL="0" indent="0">
              <a:buNone/>
            </a:pPr>
            <a:endParaRPr lang="en-US" sz="3900" dirty="0">
              <a:latin typeface="Lato"/>
            </a:endParaRPr>
          </a:p>
          <a:p>
            <a:pPr marL="0" indent="0">
              <a:buNone/>
            </a:pPr>
            <a:r>
              <a:rPr lang="en-US" sz="2800" dirty="0">
                <a:latin typeface="Lato"/>
              </a:rPr>
              <a:t>AI system that is designed and trained for a particular task which it can do at par or better than a human. </a:t>
            </a:r>
          </a:p>
          <a:p>
            <a:pPr marL="0" indent="0">
              <a:buNone/>
            </a:pPr>
            <a:endParaRPr lang="en-US" sz="2800" dirty="0">
              <a:latin typeface="Lato"/>
            </a:endParaRPr>
          </a:p>
          <a:p>
            <a:pPr marL="0" indent="0">
              <a:buNone/>
            </a:pPr>
            <a:r>
              <a:rPr lang="en-US" sz="2800" dirty="0">
                <a:latin typeface="Lato"/>
              </a:rPr>
              <a:t>Virtual personal assistants, such as Apple's Siri or Google Assistant, are a form of weak AI.</a:t>
            </a:r>
          </a:p>
        </p:txBody>
      </p:sp>
      <p:sp>
        <p:nvSpPr>
          <p:cNvPr id="16" name="Oval 15">
            <a:extLst>
              <a:ext uri="{FF2B5EF4-FFF2-40B4-BE49-F238E27FC236}">
                <a16:creationId xmlns:a16="http://schemas.microsoft.com/office/drawing/2014/main" id="{3B438362-1E1E-4C62-A99E-4134CB163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21186" y="1991047"/>
            <a:ext cx="916286" cy="916286"/>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6C077334-5571-4B83-A83E-4CCCFA7B5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29304" y="0"/>
            <a:ext cx="3140994" cy="2104159"/>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pic>
        <p:nvPicPr>
          <p:cNvPr id="7" name="Picture 6">
            <a:extLst>
              <a:ext uri="{FF2B5EF4-FFF2-40B4-BE49-F238E27FC236}">
                <a16:creationId xmlns:a16="http://schemas.microsoft.com/office/drawing/2014/main" id="{F08B421A-3823-49A3-8E37-03A99B9BC81F}"/>
              </a:ext>
            </a:extLst>
          </p:cNvPr>
          <p:cNvPicPr>
            <a:picLocks noChangeAspect="1"/>
          </p:cNvPicPr>
          <p:nvPr/>
        </p:nvPicPr>
        <p:blipFill rotWithShape="1">
          <a:blip r:embed="rId3"/>
          <a:srcRect l="6537" t="26037" r="6951" b="22015"/>
          <a:stretch/>
        </p:blipFill>
        <p:spPr>
          <a:xfrm>
            <a:off x="10060161" y="4348295"/>
            <a:ext cx="3800133" cy="2281872"/>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pic>
        <p:nvPicPr>
          <p:cNvPr id="5" name="Picture 4">
            <a:extLst>
              <a:ext uri="{FF2B5EF4-FFF2-40B4-BE49-F238E27FC236}">
                <a16:creationId xmlns:a16="http://schemas.microsoft.com/office/drawing/2014/main" id="{AC3B0376-E321-48D4-8AA1-C012BF8B685C}"/>
              </a:ext>
            </a:extLst>
          </p:cNvPr>
          <p:cNvPicPr>
            <a:picLocks noChangeAspect="1"/>
          </p:cNvPicPr>
          <p:nvPr/>
        </p:nvPicPr>
        <p:blipFill>
          <a:blip r:embed="rId4"/>
          <a:stretch>
            <a:fillRect/>
          </a:stretch>
        </p:blipFill>
        <p:spPr>
          <a:xfrm>
            <a:off x="14262756" y="1280135"/>
            <a:ext cx="3800133" cy="2916602"/>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sp>
        <p:nvSpPr>
          <p:cNvPr id="20" name="Arc 19">
            <a:extLst>
              <a:ext uri="{FF2B5EF4-FFF2-40B4-BE49-F238E27FC236}">
                <a16:creationId xmlns:a16="http://schemas.microsoft.com/office/drawing/2014/main" id="{4D3DC50D-CA0F-48F9-B17E-20D8669AA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4220" y="8295952"/>
            <a:ext cx="5908557" cy="5908557"/>
          </a:xfrm>
          <a:prstGeom prst="arc">
            <a:avLst>
              <a:gd name="adj1" fmla="val 16200000"/>
              <a:gd name="adj2" fmla="val 20354996"/>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D1B80E9C-CF8A-440B-B8F5-54BF121BF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29304" y="9099126"/>
            <a:ext cx="2869593" cy="1187874"/>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2" name="Picture 11">
            <a:extLst>
              <a:ext uri="{FF2B5EF4-FFF2-40B4-BE49-F238E27FC236}">
                <a16:creationId xmlns:a16="http://schemas.microsoft.com/office/drawing/2014/main" id="{AC78A6DA-1BF2-884F-9756-7DA0689AF325}"/>
              </a:ext>
            </a:extLst>
          </p:cNvPr>
          <p:cNvPicPr>
            <a:picLocks noChangeAspect="1"/>
          </p:cNvPicPr>
          <p:nvPr/>
        </p:nvPicPr>
        <p:blipFill>
          <a:blip r:embed="rId5"/>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642426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2">
            <a:extLst>
              <a:ext uri="{FF2B5EF4-FFF2-40B4-BE49-F238E27FC236}">
                <a16:creationId xmlns:a16="http://schemas.microsoft.com/office/drawing/2014/main" id="{B3684CCF-CEBB-4D8E-A366-95E43D4C7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29762" y="750093"/>
            <a:ext cx="8569842" cy="1988344"/>
          </a:xfrm>
        </p:spPr>
        <p:txBody>
          <a:bodyPr rtlCol="0">
            <a:normAutofit/>
          </a:bodyPr>
          <a:lstStyle/>
          <a:p>
            <a:pPr defTabSz="457200"/>
            <a:r>
              <a:rPr lang="en-US" sz="5000" b="1" dirty="0">
                <a:solidFill>
                  <a:srgbClr val="7030A0"/>
                </a:solidFill>
                <a:latin typeface="Montserrat" panose="00000500000000000000" pitchFamily="50" charset="0"/>
              </a:rPr>
              <a:t>Types of Artificial Intelligence</a:t>
            </a:r>
          </a:p>
        </p:txBody>
      </p:sp>
      <p:sp>
        <p:nvSpPr>
          <p:cNvPr id="3" name="Content Placeholder 2"/>
          <p:cNvSpPr>
            <a:spLocks noGrp="1"/>
          </p:cNvSpPr>
          <p:nvPr>
            <p:ph idx="1"/>
          </p:nvPr>
        </p:nvSpPr>
        <p:spPr>
          <a:xfrm>
            <a:off x="1257301" y="2738437"/>
            <a:ext cx="7400193" cy="6527007"/>
          </a:xfrm>
        </p:spPr>
        <p:txBody>
          <a:bodyPr>
            <a:normAutofit lnSpcReduction="10000"/>
          </a:bodyPr>
          <a:lstStyle/>
          <a:p>
            <a:pPr marL="0" indent="0">
              <a:buNone/>
            </a:pPr>
            <a:r>
              <a:rPr lang="en-US" sz="3300" b="1" dirty="0">
                <a:latin typeface="Lato"/>
              </a:rPr>
              <a:t>Artificial General Intelligence</a:t>
            </a:r>
          </a:p>
          <a:p>
            <a:endParaRPr lang="en-US" sz="2000" b="1" dirty="0">
              <a:latin typeface="Lato"/>
            </a:endParaRPr>
          </a:p>
          <a:p>
            <a:pPr marL="0" indent="0">
              <a:buNone/>
            </a:pPr>
            <a:r>
              <a:rPr lang="en-US" sz="3000" dirty="0">
                <a:latin typeface="Lato"/>
              </a:rPr>
              <a:t>An artificial intelligence reaches the general state when it can perform any intellectual task with the same accuracy level as a human would. </a:t>
            </a:r>
          </a:p>
          <a:p>
            <a:endParaRPr lang="en-US" sz="3300" dirty="0">
              <a:latin typeface="Lato"/>
            </a:endParaRPr>
          </a:p>
          <a:p>
            <a:pPr marL="0" indent="0">
              <a:buNone/>
            </a:pPr>
            <a:r>
              <a:rPr lang="en-US" sz="3300" b="1" dirty="0">
                <a:latin typeface="Lato"/>
              </a:rPr>
              <a:t>Strong Artificial Intelligence</a:t>
            </a:r>
          </a:p>
          <a:p>
            <a:pPr marL="0" indent="0">
              <a:buNone/>
            </a:pPr>
            <a:endParaRPr lang="en-US" sz="2000" b="1" dirty="0">
              <a:latin typeface="Lato"/>
            </a:endParaRPr>
          </a:p>
          <a:p>
            <a:pPr marL="0" indent="0">
              <a:buNone/>
            </a:pPr>
            <a:r>
              <a:rPr lang="en-US" sz="3000" dirty="0">
                <a:latin typeface="Lato"/>
              </a:rPr>
              <a:t>Strong Artificial Intelligence is a theoretical form of machine intelligence that is equal to human intelligence. </a:t>
            </a:r>
          </a:p>
          <a:p>
            <a:pPr marL="0" indent="0">
              <a:buNone/>
            </a:pPr>
            <a:r>
              <a:rPr lang="en-US" sz="3000" dirty="0">
                <a:latin typeface="Lato"/>
              </a:rPr>
              <a:t>In some sense, strong AI would share same characteristics as general AI.</a:t>
            </a:r>
          </a:p>
        </p:txBody>
      </p:sp>
      <p:pic>
        <p:nvPicPr>
          <p:cNvPr id="8" name="Picture 7" descr="A picture containing man, mountain, large, people&#10;&#10;Description automatically generated">
            <a:extLst>
              <a:ext uri="{FF2B5EF4-FFF2-40B4-BE49-F238E27FC236}">
                <a16:creationId xmlns:a16="http://schemas.microsoft.com/office/drawing/2014/main" id="{B7C9F1E9-B47A-459C-86BA-09499145FDDF}"/>
              </a:ext>
            </a:extLst>
          </p:cNvPr>
          <p:cNvPicPr>
            <a:picLocks noChangeAspect="1"/>
          </p:cNvPicPr>
          <p:nvPr/>
        </p:nvPicPr>
        <p:blipFill rotWithShape="1">
          <a:blip r:embed="rId3">
            <a:extLst>
              <a:ext uri="{28A0092B-C50C-407E-A947-70E740481C1C}">
                <a14:useLocalDpi xmlns:a14="http://schemas.microsoft.com/office/drawing/2010/main" val="0"/>
              </a:ext>
            </a:extLst>
          </a:blip>
          <a:srcRect l="13012" r="31751"/>
          <a:stretch/>
        </p:blipFill>
        <p:spPr>
          <a:xfrm>
            <a:off x="10295994" y="4732288"/>
            <a:ext cx="6045868" cy="5554712"/>
          </a:xfrm>
          <a:custGeom>
            <a:avLst/>
            <a:gdLst/>
            <a:ahLst/>
            <a:cxnLst/>
            <a:rect l="l" t="t" r="r" b="b"/>
            <a:pathLst>
              <a:path w="4030579" h="3703141">
                <a:moveTo>
                  <a:pt x="2015289" y="0"/>
                </a:moveTo>
                <a:cubicBezTo>
                  <a:pt x="3128303" y="0"/>
                  <a:pt x="4030579" y="902277"/>
                  <a:pt x="4030579" y="2015290"/>
                </a:cubicBezTo>
                <a:cubicBezTo>
                  <a:pt x="4030579" y="2710923"/>
                  <a:pt x="3678127" y="3324237"/>
                  <a:pt x="3142057" y="3686399"/>
                </a:cubicBezTo>
                <a:lnTo>
                  <a:pt x="3114499" y="3703141"/>
                </a:lnTo>
                <a:lnTo>
                  <a:pt x="916080" y="3703141"/>
                </a:lnTo>
                <a:lnTo>
                  <a:pt x="888522" y="3686399"/>
                </a:lnTo>
                <a:cubicBezTo>
                  <a:pt x="352452" y="3324237"/>
                  <a:pt x="0" y="2710923"/>
                  <a:pt x="0" y="2015290"/>
                </a:cubicBezTo>
                <a:cubicBezTo>
                  <a:pt x="0" y="902277"/>
                  <a:pt x="902277" y="0"/>
                  <a:pt x="2015289" y="0"/>
                </a:cubicBezTo>
                <a:close/>
              </a:path>
            </a:pathLst>
          </a:custGeom>
        </p:spPr>
      </p:pic>
      <p:sp>
        <p:nvSpPr>
          <p:cNvPr id="20" name="Arc 14">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9016304" y="-1093608"/>
            <a:ext cx="6125150" cy="6125150"/>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6" name="Picture 5" descr="A picture containing man, woman, skiing, playing&#10;&#10;Description automatically generated">
            <a:extLst>
              <a:ext uri="{FF2B5EF4-FFF2-40B4-BE49-F238E27FC236}">
                <a16:creationId xmlns:a16="http://schemas.microsoft.com/office/drawing/2014/main" id="{B59301A8-1BE5-44F4-A5CD-0751E05816F7}"/>
              </a:ext>
            </a:extLst>
          </p:cNvPr>
          <p:cNvPicPr>
            <a:picLocks noChangeAspect="1"/>
          </p:cNvPicPr>
          <p:nvPr/>
        </p:nvPicPr>
        <p:blipFill rotWithShape="1">
          <a:blip r:embed="rId4">
            <a:extLst>
              <a:ext uri="{28A0092B-C50C-407E-A947-70E740481C1C}">
                <a14:useLocalDpi xmlns:a14="http://schemas.microsoft.com/office/drawing/2010/main" val="0"/>
              </a:ext>
            </a:extLst>
          </a:blip>
          <a:srcRect l="39522" r="11044" b="-2"/>
          <a:stretch/>
        </p:blipFill>
        <p:spPr>
          <a:xfrm>
            <a:off x="9141714" y="39010"/>
            <a:ext cx="5278968" cy="4511864"/>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pic>
        <p:nvPicPr>
          <p:cNvPr id="9" name="Picture 8">
            <a:extLst>
              <a:ext uri="{FF2B5EF4-FFF2-40B4-BE49-F238E27FC236}">
                <a16:creationId xmlns:a16="http://schemas.microsoft.com/office/drawing/2014/main" id="{FA300F0D-6997-1A47-8F27-AC9DE2608F10}"/>
              </a:ext>
            </a:extLst>
          </p:cNvPr>
          <p:cNvPicPr>
            <a:picLocks noChangeAspect="1"/>
          </p:cNvPicPr>
          <p:nvPr/>
        </p:nvPicPr>
        <p:blipFill>
          <a:blip r:embed="rId5"/>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577576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042" y="375003"/>
            <a:ext cx="15087600" cy="2414016"/>
          </a:xfrm>
          <a:noFill/>
        </p:spPr>
        <p:txBody>
          <a:bodyPr wrap="none" rtlCol="0">
            <a:spAutoFit/>
          </a:bodyPr>
          <a:lstStyle/>
          <a:p>
            <a:pPr defTabSz="457200"/>
            <a:r>
              <a:rPr lang="en-US" sz="5000" b="1" dirty="0">
                <a:solidFill>
                  <a:srgbClr val="7030A0"/>
                </a:solidFill>
                <a:latin typeface="Montserrat" panose="00000500000000000000" pitchFamily="50" charset="0"/>
              </a:rPr>
              <a:t>Machine Learning</a:t>
            </a:r>
          </a:p>
        </p:txBody>
      </p:sp>
      <p:sp>
        <p:nvSpPr>
          <p:cNvPr id="3" name="Content Placeholder 2"/>
          <p:cNvSpPr>
            <a:spLocks noGrp="1"/>
          </p:cNvSpPr>
          <p:nvPr>
            <p:ph idx="1"/>
          </p:nvPr>
        </p:nvSpPr>
        <p:spPr>
          <a:xfrm>
            <a:off x="638435" y="1275909"/>
            <a:ext cx="16187588" cy="5773479"/>
          </a:xfrm>
        </p:spPr>
        <p:txBody>
          <a:bodyPr>
            <a:noAutofit/>
          </a:bodyPr>
          <a:lstStyle/>
          <a:p>
            <a:r>
              <a:rPr lang="en-US" sz="3600" dirty="0"/>
              <a:t>Machine learning (ML) is a category of algorithms that allows software applications to become more accurate in predicting outcomes without being </a:t>
            </a:r>
            <a:r>
              <a:rPr lang="en-US" sz="3600" i="1" dirty="0"/>
              <a:t>explicitly</a:t>
            </a:r>
            <a:r>
              <a:rPr lang="en-US" sz="3600" dirty="0"/>
              <a:t> programmed. </a:t>
            </a:r>
          </a:p>
          <a:p>
            <a:endParaRPr lang="en-US" sz="3600" dirty="0"/>
          </a:p>
          <a:p>
            <a:r>
              <a:rPr lang="en-US" sz="3600" dirty="0"/>
              <a:t>The term was pioneered by Arthur Samuel of IBM in 1959.</a:t>
            </a:r>
          </a:p>
          <a:p>
            <a:endParaRPr lang="en-US" sz="3600" dirty="0"/>
          </a:p>
          <a:p>
            <a:r>
              <a:rPr lang="en-US" sz="3600" dirty="0"/>
              <a:t>Machine learning is the training of a model from data that generalizes a decision against a performance measure.</a:t>
            </a:r>
          </a:p>
          <a:p>
            <a:pPr marL="0" indent="0">
              <a:buNone/>
            </a:pPr>
            <a:endParaRPr lang="en-US" sz="3600" dirty="0"/>
          </a:p>
        </p:txBody>
      </p:sp>
      <p:sp>
        <p:nvSpPr>
          <p:cNvPr id="4" name="Rectangle 3">
            <a:extLst>
              <a:ext uri="{FF2B5EF4-FFF2-40B4-BE49-F238E27FC236}">
                <a16:creationId xmlns:a16="http://schemas.microsoft.com/office/drawing/2014/main" id="{9715F76D-B9BD-45DA-AF48-8560A66CE326}"/>
              </a:ext>
            </a:extLst>
          </p:cNvPr>
          <p:cNvSpPr/>
          <p:nvPr/>
        </p:nvSpPr>
        <p:spPr>
          <a:xfrm>
            <a:off x="1004777" y="7079893"/>
            <a:ext cx="15821246"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3600" b="1" dirty="0">
                <a:ln w="0"/>
                <a:effectLst>
                  <a:outerShdw blurRad="38100" dist="19050" dir="2700000" algn="tl" rotWithShape="0">
                    <a:schemeClr val="dk1">
                      <a:alpha val="40000"/>
                    </a:schemeClr>
                  </a:outerShdw>
                </a:effectLst>
              </a:rPr>
              <a:t>A computer program is said to learn from </a:t>
            </a:r>
            <a:r>
              <a:rPr lang="en-US" sz="3600" b="1" i="1" dirty="0">
                <a:ln w="0"/>
                <a:effectLst>
                  <a:outerShdw blurRad="38100" dist="19050" dir="2700000" algn="tl" rotWithShape="0">
                    <a:schemeClr val="dk1">
                      <a:alpha val="40000"/>
                    </a:schemeClr>
                  </a:outerShdw>
                </a:effectLst>
              </a:rPr>
              <a:t>experience</a:t>
            </a:r>
            <a:r>
              <a:rPr lang="en-US" sz="3600" b="1" dirty="0">
                <a:ln w="0"/>
                <a:effectLst>
                  <a:outerShdw blurRad="38100" dist="19050" dir="2700000" algn="tl" rotWithShape="0">
                    <a:schemeClr val="dk1">
                      <a:alpha val="40000"/>
                    </a:schemeClr>
                  </a:outerShdw>
                </a:effectLst>
              </a:rPr>
              <a:t> </a:t>
            </a:r>
            <a:r>
              <a:rPr lang="en-US" sz="3600" b="1" i="1" dirty="0">
                <a:ln w="0"/>
                <a:effectLst>
                  <a:outerShdw blurRad="38100" dist="19050" dir="2700000" algn="tl" rotWithShape="0">
                    <a:schemeClr val="dk1">
                      <a:alpha val="40000"/>
                    </a:schemeClr>
                  </a:outerShdw>
                </a:effectLst>
              </a:rPr>
              <a:t>E</a:t>
            </a:r>
            <a:r>
              <a:rPr lang="en-US" sz="3600" b="1" dirty="0">
                <a:ln w="0"/>
                <a:effectLst>
                  <a:outerShdw blurRad="38100" dist="19050" dir="2700000" algn="tl" rotWithShape="0">
                    <a:schemeClr val="dk1">
                      <a:alpha val="40000"/>
                    </a:schemeClr>
                  </a:outerShdw>
                </a:effectLst>
              </a:rPr>
              <a:t> with respect to some class of </a:t>
            </a:r>
            <a:r>
              <a:rPr lang="en-US" sz="3600" b="1" i="1" dirty="0">
                <a:ln w="0"/>
                <a:effectLst>
                  <a:outerShdw blurRad="38100" dist="19050" dir="2700000" algn="tl" rotWithShape="0">
                    <a:schemeClr val="dk1">
                      <a:alpha val="40000"/>
                    </a:schemeClr>
                  </a:outerShdw>
                </a:effectLst>
              </a:rPr>
              <a:t>tasks</a:t>
            </a:r>
            <a:r>
              <a:rPr lang="en-US" sz="3600" b="1" dirty="0">
                <a:ln w="0"/>
                <a:effectLst>
                  <a:outerShdw blurRad="38100" dist="19050" dir="2700000" algn="tl" rotWithShape="0">
                    <a:schemeClr val="dk1">
                      <a:alpha val="40000"/>
                    </a:schemeClr>
                  </a:outerShdw>
                </a:effectLst>
              </a:rPr>
              <a:t> </a:t>
            </a:r>
            <a:r>
              <a:rPr lang="en-US" sz="3600" b="1" i="1" dirty="0">
                <a:ln w="0"/>
                <a:effectLst>
                  <a:outerShdw blurRad="38100" dist="19050" dir="2700000" algn="tl" rotWithShape="0">
                    <a:schemeClr val="dk1">
                      <a:alpha val="40000"/>
                    </a:schemeClr>
                  </a:outerShdw>
                </a:effectLst>
              </a:rPr>
              <a:t>T</a:t>
            </a:r>
            <a:r>
              <a:rPr lang="en-US" sz="3600" b="1" dirty="0">
                <a:ln w="0"/>
                <a:effectLst>
                  <a:outerShdw blurRad="38100" dist="19050" dir="2700000" algn="tl" rotWithShape="0">
                    <a:schemeClr val="dk1">
                      <a:alpha val="40000"/>
                    </a:schemeClr>
                  </a:outerShdw>
                </a:effectLst>
              </a:rPr>
              <a:t> and </a:t>
            </a:r>
            <a:r>
              <a:rPr lang="en-US" sz="3600" b="1" i="1" dirty="0">
                <a:ln w="0"/>
                <a:effectLst>
                  <a:outerShdw blurRad="38100" dist="19050" dir="2700000" algn="tl" rotWithShape="0">
                    <a:schemeClr val="dk1">
                      <a:alpha val="40000"/>
                    </a:schemeClr>
                  </a:outerShdw>
                </a:effectLst>
              </a:rPr>
              <a:t>performance</a:t>
            </a:r>
            <a:r>
              <a:rPr lang="en-US" sz="3600" b="1" dirty="0">
                <a:ln w="0"/>
                <a:effectLst>
                  <a:outerShdw blurRad="38100" dist="19050" dir="2700000" algn="tl" rotWithShape="0">
                    <a:schemeClr val="dk1">
                      <a:alpha val="40000"/>
                    </a:schemeClr>
                  </a:outerShdw>
                </a:effectLst>
              </a:rPr>
              <a:t> measure </a:t>
            </a:r>
            <a:r>
              <a:rPr lang="en-US" sz="3600" b="1" i="1" dirty="0">
                <a:ln w="0"/>
                <a:effectLst>
                  <a:outerShdw blurRad="38100" dist="19050" dir="2700000" algn="tl" rotWithShape="0">
                    <a:schemeClr val="dk1">
                      <a:alpha val="40000"/>
                    </a:schemeClr>
                  </a:outerShdw>
                </a:effectLst>
              </a:rPr>
              <a:t>P</a:t>
            </a:r>
            <a:r>
              <a:rPr lang="en-US" sz="3600" b="1" dirty="0">
                <a:ln w="0"/>
                <a:effectLst>
                  <a:outerShdw blurRad="38100" dist="19050" dir="2700000" algn="tl" rotWithShape="0">
                    <a:schemeClr val="dk1">
                      <a:alpha val="40000"/>
                    </a:schemeClr>
                  </a:outerShdw>
                </a:effectLst>
              </a:rPr>
              <a:t> if its performance at tasks in </a:t>
            </a:r>
            <a:r>
              <a:rPr lang="en-US" sz="3600" b="1" i="1" dirty="0">
                <a:ln w="0"/>
                <a:effectLst>
                  <a:outerShdw blurRad="38100" dist="19050" dir="2700000" algn="tl" rotWithShape="0">
                    <a:schemeClr val="dk1">
                      <a:alpha val="40000"/>
                    </a:schemeClr>
                  </a:outerShdw>
                </a:effectLst>
              </a:rPr>
              <a:t>T</a:t>
            </a:r>
            <a:r>
              <a:rPr lang="en-US" sz="3600" b="1" dirty="0">
                <a:ln w="0"/>
                <a:effectLst>
                  <a:outerShdw blurRad="38100" dist="19050" dir="2700000" algn="tl" rotWithShape="0">
                    <a:schemeClr val="dk1">
                      <a:alpha val="40000"/>
                    </a:schemeClr>
                  </a:outerShdw>
                </a:effectLst>
              </a:rPr>
              <a:t>, as measured by </a:t>
            </a:r>
            <a:r>
              <a:rPr lang="en-US" sz="3600" b="1" i="1" dirty="0">
                <a:ln w="0"/>
                <a:effectLst>
                  <a:outerShdw blurRad="38100" dist="19050" dir="2700000" algn="tl" rotWithShape="0">
                    <a:schemeClr val="dk1">
                      <a:alpha val="40000"/>
                    </a:schemeClr>
                  </a:outerShdw>
                </a:effectLst>
              </a:rPr>
              <a:t>P</a:t>
            </a:r>
            <a:r>
              <a:rPr lang="en-US" sz="3600" b="1" dirty="0">
                <a:ln w="0"/>
                <a:effectLst>
                  <a:outerShdw blurRad="38100" dist="19050" dir="2700000" algn="tl" rotWithShape="0">
                    <a:schemeClr val="dk1">
                      <a:alpha val="40000"/>
                    </a:schemeClr>
                  </a:outerShdw>
                </a:effectLst>
              </a:rPr>
              <a:t>, improves with experience </a:t>
            </a:r>
            <a:r>
              <a:rPr lang="en-US" sz="3600" b="1" i="1" dirty="0">
                <a:ln w="0"/>
                <a:effectLst>
                  <a:outerShdw blurRad="38100" dist="19050" dir="2700000" algn="tl" rotWithShape="0">
                    <a:schemeClr val="dk1">
                      <a:alpha val="40000"/>
                    </a:schemeClr>
                  </a:outerShdw>
                </a:effectLst>
              </a:rPr>
              <a:t>E.  </a:t>
            </a:r>
          </a:p>
          <a:p>
            <a:endParaRPr lang="en-US" sz="3600" b="1" i="1" dirty="0">
              <a:ln w="0"/>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2CBBF4A1-4E10-400B-9EF2-80ADD72E74F3}"/>
              </a:ext>
            </a:extLst>
          </p:cNvPr>
          <p:cNvSpPr/>
          <p:nvPr/>
        </p:nvSpPr>
        <p:spPr>
          <a:xfrm>
            <a:off x="13213441" y="8757175"/>
            <a:ext cx="2652201" cy="507831"/>
          </a:xfrm>
          <a:prstGeom prst="rect">
            <a:avLst/>
          </a:prstGeom>
        </p:spPr>
        <p:txBody>
          <a:bodyPr wrap="none">
            <a:spAutoFit/>
          </a:bodyPr>
          <a:lstStyle/>
          <a:p>
            <a:r>
              <a:rPr lang="en-US" sz="2700" i="1" dirty="0"/>
              <a:t> (Tom M Mitchell)</a:t>
            </a:r>
            <a:endParaRPr lang="en-IN" sz="2700" dirty="0"/>
          </a:p>
        </p:txBody>
      </p:sp>
      <p:pic>
        <p:nvPicPr>
          <p:cNvPr id="6" name="Picture 5">
            <a:extLst>
              <a:ext uri="{FF2B5EF4-FFF2-40B4-BE49-F238E27FC236}">
                <a16:creationId xmlns:a16="http://schemas.microsoft.com/office/drawing/2014/main" id="{3F50C929-7693-FA41-8F0D-8D5502B664E2}"/>
              </a:ext>
            </a:extLst>
          </p:cNvPr>
          <p:cNvPicPr>
            <a:picLocks noChangeAspect="1"/>
          </p:cNvPicPr>
          <p:nvPr/>
        </p:nvPicPr>
        <p:blipFill>
          <a:blip r:embed="rId3"/>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34640743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8287542"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2D658844-231E-4344-A2C3-D6B8D84A4D7E}"/>
              </a:ext>
            </a:extLst>
          </p:cNvPr>
          <p:cNvSpPr txBox="1">
            <a:spLocks/>
          </p:cNvSpPr>
          <p:nvPr/>
        </p:nvSpPr>
        <p:spPr>
          <a:xfrm>
            <a:off x="511727" y="-354317"/>
            <a:ext cx="8632044" cy="2756024"/>
          </a:xfrm>
          <a:noFill/>
        </p:spPr>
        <p:txBody>
          <a:bodyPr wrap="none" rtlCol="0" anchor="ctr">
            <a:spAutoFit/>
          </a:bodyPr>
          <a:lstStyle>
            <a:lvl1pPr>
              <a:lnSpc>
                <a:spcPct val="90000"/>
              </a:lnSpc>
              <a:spcBef>
                <a:spcPct val="0"/>
              </a:spcBef>
              <a:buNone/>
              <a:defRPr sz="5000" b="1">
                <a:solidFill>
                  <a:srgbClr val="7030A0"/>
                </a:solidFill>
                <a:latin typeface="Montserrat" panose="00000500000000000000" pitchFamily="50" charset="0"/>
                <a:ea typeface="+mj-ea"/>
                <a:cs typeface="+mj-cs"/>
              </a:defRPr>
            </a:lvl1pPr>
          </a:lstStyle>
          <a:p>
            <a:r>
              <a:rPr lang="en-US" dirty="0"/>
              <a:t>Machine Learning</a:t>
            </a:r>
          </a:p>
        </p:txBody>
      </p:sp>
      <p:grpSp>
        <p:nvGrpSpPr>
          <p:cNvPr id="11" name="Group 10">
            <a:extLst>
              <a:ext uri="{FF2B5EF4-FFF2-40B4-BE49-F238E27FC236}">
                <a16:creationId xmlns:a16="http://schemas.microsoft.com/office/drawing/2014/main" id="{05545017-2445-4AB3-95A6-48F17C802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00702" y="0"/>
            <a:ext cx="6487298" cy="3961723"/>
            <a:chOff x="6867015" y="-1"/>
            <a:chExt cx="5324985" cy="3251912"/>
          </a:xfrm>
          <a:solidFill>
            <a:schemeClr val="accent5">
              <a:alpha val="10000"/>
            </a:schemeClr>
          </a:solidFill>
        </p:grpSpPr>
        <p:sp>
          <p:nvSpPr>
            <p:cNvPr id="12" name="Freeform: Shape 11">
              <a:extLst>
                <a:ext uri="{FF2B5EF4-FFF2-40B4-BE49-F238E27FC236}">
                  <a16:creationId xmlns:a16="http://schemas.microsoft.com/office/drawing/2014/main" id="{F3B5D580-007D-4215-A10B-C8CF12EE02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24228C19-035F-4E8E-BAFD-56EC684B6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C10D7C81-A1BE-4720-A66D-AEF9A11A5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BF18FEE-BE44-4F4A-AA4E-EC795CB0B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Content Placeholder 2">
            <a:extLst>
              <a:ext uri="{FF2B5EF4-FFF2-40B4-BE49-F238E27FC236}">
                <a16:creationId xmlns:a16="http://schemas.microsoft.com/office/drawing/2014/main" id="{2175F0D5-D3DD-473E-91ED-BF23CFCB3B20}"/>
              </a:ext>
            </a:extLst>
          </p:cNvPr>
          <p:cNvSpPr>
            <a:spLocks noGrp="1"/>
          </p:cNvSpPr>
          <p:nvPr>
            <p:ph sz="quarter" idx="1"/>
          </p:nvPr>
        </p:nvSpPr>
        <p:spPr>
          <a:xfrm>
            <a:off x="5545934" y="4411886"/>
            <a:ext cx="9025399" cy="4354183"/>
          </a:xfrm>
        </p:spPr>
        <p:txBody>
          <a:bodyPr vert="horz" lIns="91440" tIns="45720" rIns="91440" bIns="45720" rtlCol="0" anchor="t">
            <a:normAutofit/>
          </a:bodyPr>
          <a:lstStyle/>
          <a:p>
            <a:pPr indent="-228600" defTabSz="914400"/>
            <a:r>
              <a:rPr lang="en-US" sz="3000" dirty="0">
                <a:solidFill>
                  <a:schemeClr val="tx2"/>
                </a:solidFill>
                <a:latin typeface="Lato"/>
              </a:rPr>
              <a:t>We will need additionally a notion of </a:t>
            </a:r>
            <a:r>
              <a:rPr lang="en-US" sz="3000" i="1" dirty="0">
                <a:solidFill>
                  <a:schemeClr val="tx2"/>
                </a:solidFill>
                <a:latin typeface="Lato"/>
              </a:rPr>
              <a:t>sample complexit</a:t>
            </a:r>
            <a:r>
              <a:rPr lang="en-US" sz="3000" dirty="0">
                <a:solidFill>
                  <a:schemeClr val="tx2"/>
                </a:solidFill>
                <a:latin typeface="Lato"/>
              </a:rPr>
              <a:t>y to evaluate the sample size </a:t>
            </a:r>
            <a:r>
              <a:rPr lang="en-US" sz="2800" dirty="0">
                <a:solidFill>
                  <a:schemeClr val="tx2"/>
                </a:solidFill>
                <a:latin typeface="Lato"/>
              </a:rPr>
              <a:t>required</a:t>
            </a:r>
            <a:r>
              <a:rPr lang="en-US" sz="3000" dirty="0">
                <a:solidFill>
                  <a:schemeClr val="tx2"/>
                </a:solidFill>
                <a:latin typeface="Lato"/>
              </a:rPr>
              <a:t> for the algorithm to learn a family of concepts. </a:t>
            </a:r>
          </a:p>
          <a:p>
            <a:pPr indent="-228600" defTabSz="914400"/>
            <a:endParaRPr lang="en-US" sz="3000" dirty="0">
              <a:solidFill>
                <a:schemeClr val="tx2"/>
              </a:solidFill>
              <a:latin typeface="Lato"/>
            </a:endParaRPr>
          </a:p>
          <a:p>
            <a:pPr indent="-228600" defTabSz="914400"/>
            <a:r>
              <a:rPr lang="en-US" sz="3000" dirty="0">
                <a:solidFill>
                  <a:schemeClr val="tx2"/>
                </a:solidFill>
                <a:latin typeface="Lato"/>
              </a:rPr>
              <a:t>More generally, theoretical learning guarantees for an algorithm depend on the complexity of the concept classes (mapping functions) considered and the size of the training sample.</a:t>
            </a:r>
          </a:p>
        </p:txBody>
      </p:sp>
      <p:grpSp>
        <p:nvGrpSpPr>
          <p:cNvPr id="17" name="Group 16">
            <a:extLst>
              <a:ext uri="{FF2B5EF4-FFF2-40B4-BE49-F238E27FC236}">
                <a16:creationId xmlns:a16="http://schemas.microsoft.com/office/drawing/2014/main" id="{06B7259D-F2AD-42FE-B984-6D1D74321C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84395" y="5487804"/>
            <a:ext cx="5483588" cy="4114803"/>
            <a:chOff x="-305" y="-1"/>
            <a:chExt cx="3832880" cy="2876136"/>
          </a:xfrm>
        </p:grpSpPr>
        <p:sp>
          <p:nvSpPr>
            <p:cNvPr id="18" name="Freeform: Shape 17">
              <a:extLst>
                <a:ext uri="{FF2B5EF4-FFF2-40B4-BE49-F238E27FC236}">
                  <a16:creationId xmlns:a16="http://schemas.microsoft.com/office/drawing/2014/main" id="{9E5C38C6-2516-45D1-ADFC-3F59F8E34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6C274C95-E7A7-401D-A8F5-FFF5EB929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D598C3-55D0-44FB-8766-A89B34B31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9EBC5C7-E54F-42F3-93F0-75AAC99FF9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174867B-CB57-405E-992C-AA05B03CEEB8}"/>
              </a:ext>
            </a:extLst>
          </p:cNvPr>
          <p:cNvSpPr>
            <a:spLocks noGrp="1"/>
          </p:cNvSpPr>
          <p:nvPr>
            <p:ph type="title"/>
          </p:nvPr>
        </p:nvSpPr>
        <p:spPr/>
        <p:txBody>
          <a:bodyPr/>
          <a:lstStyle/>
          <a:p>
            <a:r>
              <a:rPr lang="en-US" dirty="0"/>
              <a:t> </a:t>
            </a:r>
            <a:endParaRPr lang="en-IN" dirty="0"/>
          </a:p>
        </p:txBody>
      </p:sp>
      <p:sp>
        <p:nvSpPr>
          <p:cNvPr id="3" name="TextBox 2">
            <a:extLst>
              <a:ext uri="{FF2B5EF4-FFF2-40B4-BE49-F238E27FC236}">
                <a16:creationId xmlns:a16="http://schemas.microsoft.com/office/drawing/2014/main" id="{FCA7B3C3-324C-4140-A014-12F65A8969E9}"/>
              </a:ext>
            </a:extLst>
          </p:cNvPr>
          <p:cNvSpPr txBox="1"/>
          <p:nvPr/>
        </p:nvSpPr>
        <p:spPr>
          <a:xfrm>
            <a:off x="2915963" y="2373526"/>
            <a:ext cx="7142671" cy="707886"/>
          </a:xfrm>
          <a:prstGeom prst="rect">
            <a:avLst/>
          </a:prstGeom>
          <a:noFill/>
        </p:spPr>
        <p:txBody>
          <a:bodyPr wrap="square" rtlCol="0">
            <a:spAutoFit/>
          </a:bodyPr>
          <a:lstStyle/>
          <a:p>
            <a:r>
              <a:rPr lang="en-IN" sz="4000" dirty="0">
                <a:solidFill>
                  <a:srgbClr val="002060"/>
                </a:solidFill>
              </a:rPr>
              <a:t>Can Machine Learn Anything?</a:t>
            </a:r>
          </a:p>
        </p:txBody>
      </p:sp>
      <p:pic>
        <p:nvPicPr>
          <p:cNvPr id="22" name="Picture 21">
            <a:extLst>
              <a:ext uri="{FF2B5EF4-FFF2-40B4-BE49-F238E27FC236}">
                <a16:creationId xmlns:a16="http://schemas.microsoft.com/office/drawing/2014/main" id="{686AE2AD-0D89-4A46-A061-C944F8D05D25}"/>
              </a:ext>
            </a:extLst>
          </p:cNvPr>
          <p:cNvPicPr>
            <a:picLocks noChangeAspect="1"/>
          </p:cNvPicPr>
          <p:nvPr/>
        </p:nvPicPr>
        <p:blipFill>
          <a:blip r:embed="rId2"/>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4314620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4">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2D658844-231E-4344-A2C3-D6B8D84A4D7E}"/>
              </a:ext>
            </a:extLst>
          </p:cNvPr>
          <p:cNvSpPr txBox="1">
            <a:spLocks/>
          </p:cNvSpPr>
          <p:nvPr/>
        </p:nvSpPr>
        <p:spPr>
          <a:xfrm>
            <a:off x="635961" y="414634"/>
            <a:ext cx="7696193" cy="2192667"/>
          </a:xfrm>
          <a:noFill/>
        </p:spPr>
        <p:txBody>
          <a:bodyPr wrap="none" rtlCol="0" anchor="ctr">
            <a:spAutoFit/>
          </a:bodyPr>
          <a:lstStyle>
            <a:defPPr>
              <a:defRPr lang="en-US"/>
            </a:defPPr>
            <a:lvl1pPr>
              <a:lnSpc>
                <a:spcPct val="90000"/>
              </a:lnSpc>
              <a:spcBef>
                <a:spcPct val="0"/>
              </a:spcBef>
              <a:buNone/>
              <a:defRPr sz="5000" b="1">
                <a:solidFill>
                  <a:srgbClr val="7030A0"/>
                </a:solidFill>
                <a:latin typeface="Montserrat" panose="00000500000000000000" pitchFamily="50" charset="0"/>
                <a:ea typeface="+mj-ea"/>
                <a:cs typeface="+mj-cs"/>
              </a:defRPr>
            </a:lvl1pPr>
          </a:lstStyle>
          <a:p>
            <a:r>
              <a:rPr lang="en-US" dirty="0"/>
              <a:t>Machine Learning Terminologies</a:t>
            </a:r>
          </a:p>
        </p:txBody>
      </p:sp>
      <p:sp>
        <p:nvSpPr>
          <p:cNvPr id="10" name="Content Placeholder 2">
            <a:extLst>
              <a:ext uri="{FF2B5EF4-FFF2-40B4-BE49-F238E27FC236}">
                <a16:creationId xmlns:a16="http://schemas.microsoft.com/office/drawing/2014/main" id="{2175F0D5-D3DD-473E-91ED-BF23CFCB3B20}"/>
              </a:ext>
            </a:extLst>
          </p:cNvPr>
          <p:cNvSpPr>
            <a:spLocks noGrp="1"/>
          </p:cNvSpPr>
          <p:nvPr>
            <p:ph sz="quarter" idx="1"/>
          </p:nvPr>
        </p:nvSpPr>
        <p:spPr>
          <a:xfrm>
            <a:off x="1285967" y="2919027"/>
            <a:ext cx="3640579" cy="5304354"/>
          </a:xfrm>
        </p:spPr>
        <p:txBody>
          <a:bodyPr vert="horz" lIns="91440" tIns="45720" rIns="91440" bIns="45720" rtlCol="0">
            <a:noAutofit/>
          </a:bodyPr>
          <a:lstStyle/>
          <a:p>
            <a:pPr marL="571500" indent="-457200" defTabSz="914400">
              <a:buFont typeface="+mj-lt"/>
              <a:buAutoNum type="arabicPeriod"/>
            </a:pPr>
            <a:r>
              <a:rPr lang="en-US" sz="3600" dirty="0"/>
              <a:t>Dataset</a:t>
            </a:r>
          </a:p>
          <a:p>
            <a:pPr marL="571500" indent="-457200" defTabSz="914400">
              <a:buFont typeface="+mj-lt"/>
              <a:buAutoNum type="arabicPeriod"/>
            </a:pPr>
            <a:r>
              <a:rPr lang="en-US" sz="3600" dirty="0"/>
              <a:t>Records</a:t>
            </a:r>
          </a:p>
          <a:p>
            <a:pPr marL="571500" indent="-457200" defTabSz="914400">
              <a:buFont typeface="+mj-lt"/>
              <a:buAutoNum type="arabicPeriod"/>
            </a:pPr>
            <a:r>
              <a:rPr lang="en-US" sz="3600" dirty="0"/>
              <a:t>Features</a:t>
            </a:r>
          </a:p>
          <a:p>
            <a:pPr marL="571500" indent="-457200" defTabSz="914400">
              <a:buFont typeface="+mj-lt"/>
              <a:buAutoNum type="arabicPeriod"/>
            </a:pPr>
            <a:r>
              <a:rPr lang="en-US" sz="3600" dirty="0"/>
              <a:t>Labels</a:t>
            </a:r>
          </a:p>
          <a:p>
            <a:pPr marL="571500" indent="-457200" defTabSz="914400">
              <a:buFont typeface="+mj-lt"/>
              <a:buAutoNum type="arabicPeriod"/>
            </a:pPr>
            <a:r>
              <a:rPr lang="en-US" sz="3600" dirty="0"/>
              <a:t>Training Set </a:t>
            </a:r>
          </a:p>
          <a:p>
            <a:pPr marL="571500" indent="-457200" defTabSz="914400">
              <a:buFont typeface="+mj-lt"/>
              <a:buAutoNum type="arabicPeriod"/>
            </a:pPr>
            <a:r>
              <a:rPr lang="en-US" sz="3600" dirty="0"/>
              <a:t>Validation Set </a:t>
            </a:r>
          </a:p>
          <a:p>
            <a:pPr marL="571500" indent="-457200" defTabSz="914400">
              <a:buFont typeface="+mj-lt"/>
              <a:buAutoNum type="arabicPeriod"/>
            </a:pPr>
            <a:r>
              <a:rPr lang="en-US" sz="3600" dirty="0"/>
              <a:t>Test Set</a:t>
            </a:r>
          </a:p>
        </p:txBody>
      </p:sp>
      <p:sp>
        <p:nvSpPr>
          <p:cNvPr id="45" name="Freeform: Shape 36">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65555" y="1277277"/>
            <a:ext cx="9277209" cy="7732450"/>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 name="Graphic 24" descr="Venn Diagram">
            <a:extLst>
              <a:ext uri="{FF2B5EF4-FFF2-40B4-BE49-F238E27FC236}">
                <a16:creationId xmlns:a16="http://schemas.microsoft.com/office/drawing/2014/main" id="{51B79AAE-D2C0-4939-8EB9-D23AD2F068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02995" y="3158205"/>
            <a:ext cx="4825999" cy="4825999"/>
          </a:xfrm>
          <a:prstGeom prst="rect">
            <a:avLst/>
          </a:prstGeom>
        </p:spPr>
      </p:pic>
      <p:sp>
        <p:nvSpPr>
          <p:cNvPr id="2" name="Title 1">
            <a:extLst>
              <a:ext uri="{FF2B5EF4-FFF2-40B4-BE49-F238E27FC236}">
                <a16:creationId xmlns:a16="http://schemas.microsoft.com/office/drawing/2014/main" id="{1174867B-CB57-405E-992C-AA05B03CEEB8}"/>
              </a:ext>
            </a:extLst>
          </p:cNvPr>
          <p:cNvSpPr>
            <a:spLocks noGrp="1"/>
          </p:cNvSpPr>
          <p:nvPr>
            <p:ph type="title"/>
          </p:nvPr>
        </p:nvSpPr>
        <p:spPr/>
        <p:txBody>
          <a:bodyPr/>
          <a:lstStyle/>
          <a:p>
            <a:r>
              <a:rPr lang="en-US" dirty="0"/>
              <a:t> </a:t>
            </a:r>
            <a:endParaRPr lang="en-IN" dirty="0"/>
          </a:p>
        </p:txBody>
      </p:sp>
      <p:sp>
        <p:nvSpPr>
          <p:cNvPr id="3" name="Rectangle 2">
            <a:extLst>
              <a:ext uri="{FF2B5EF4-FFF2-40B4-BE49-F238E27FC236}">
                <a16:creationId xmlns:a16="http://schemas.microsoft.com/office/drawing/2014/main" id="{AC7EF847-9B69-4683-A826-2200037AA029}"/>
              </a:ext>
            </a:extLst>
          </p:cNvPr>
          <p:cNvSpPr/>
          <p:nvPr/>
        </p:nvSpPr>
        <p:spPr>
          <a:xfrm>
            <a:off x="5328008" y="5617597"/>
            <a:ext cx="6472927" cy="2955233"/>
          </a:xfrm>
          <a:prstGeom prst="rect">
            <a:avLst/>
          </a:prstGeom>
        </p:spPr>
        <p:txBody>
          <a:bodyPr wrap="square">
            <a:spAutoFit/>
          </a:bodyPr>
          <a:lstStyle/>
          <a:p>
            <a:pPr marL="628650" indent="-514350" defTabSz="914400">
              <a:lnSpc>
                <a:spcPct val="150000"/>
              </a:lnSpc>
              <a:buFont typeface="+mj-lt"/>
              <a:buAutoNum type="arabicPeriod" startAt="8"/>
            </a:pPr>
            <a:r>
              <a:rPr lang="en-US" sz="3200" dirty="0">
                <a:latin typeface="Lato"/>
              </a:rPr>
              <a:t>Loss Function</a:t>
            </a:r>
          </a:p>
          <a:p>
            <a:pPr marL="628650" indent="-514350" defTabSz="914400">
              <a:lnSpc>
                <a:spcPct val="150000"/>
              </a:lnSpc>
              <a:buFont typeface="+mj-lt"/>
              <a:buAutoNum type="arabicPeriod" startAt="8"/>
            </a:pPr>
            <a:r>
              <a:rPr lang="en-US" sz="3200" dirty="0">
                <a:latin typeface="Lato"/>
              </a:rPr>
              <a:t>Optimization Method</a:t>
            </a:r>
          </a:p>
          <a:p>
            <a:pPr marL="628650" indent="-514350" defTabSz="914400">
              <a:lnSpc>
                <a:spcPct val="150000"/>
              </a:lnSpc>
              <a:buFont typeface="+mj-lt"/>
              <a:buAutoNum type="arabicPeriod" startAt="8"/>
            </a:pPr>
            <a:r>
              <a:rPr lang="en-US" sz="3200" dirty="0">
                <a:latin typeface="Lato"/>
              </a:rPr>
              <a:t>Regularization</a:t>
            </a:r>
          </a:p>
          <a:p>
            <a:pPr marL="628650" indent="-514350" defTabSz="914400">
              <a:lnSpc>
                <a:spcPct val="150000"/>
              </a:lnSpc>
              <a:buFont typeface="+mj-lt"/>
              <a:buAutoNum type="arabicPeriod" startAt="8"/>
            </a:pPr>
            <a:r>
              <a:rPr lang="en-US" sz="3200" dirty="0">
                <a:latin typeface="Lato"/>
              </a:rPr>
              <a:t>Hypothesis Set</a:t>
            </a:r>
          </a:p>
        </p:txBody>
      </p:sp>
      <p:pic>
        <p:nvPicPr>
          <p:cNvPr id="9" name="Picture 8">
            <a:extLst>
              <a:ext uri="{FF2B5EF4-FFF2-40B4-BE49-F238E27FC236}">
                <a16:creationId xmlns:a16="http://schemas.microsoft.com/office/drawing/2014/main" id="{DF4475EC-5209-744E-B0D7-0458B8202F0F}"/>
              </a:ext>
            </a:extLst>
          </p:cNvPr>
          <p:cNvPicPr>
            <a:picLocks noChangeAspect="1"/>
          </p:cNvPicPr>
          <p:nvPr/>
        </p:nvPicPr>
        <p:blipFill>
          <a:blip r:embed="rId5"/>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15949751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33320" y="0"/>
            <a:ext cx="3154680"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73100" y="3538369"/>
            <a:ext cx="3210258" cy="3210258"/>
          </a:xfrm>
          <a:prstGeom prst="ellipse">
            <a:avLst/>
          </a:prstGeom>
          <a:solidFill>
            <a:srgbClr val="FFFFFF"/>
          </a:solidFill>
          <a:ln w="22225">
            <a:solidFill>
              <a:srgbClr val="FE1B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noFill/>
        </p:spPr>
        <p:txBody>
          <a:bodyPr wrap="none" rtlCol="0">
            <a:spAutoFit/>
          </a:bodyPr>
          <a:lstStyle/>
          <a:p>
            <a:pPr defTabSz="457200"/>
            <a:r>
              <a:rPr lang="en-US" sz="5000" b="1" dirty="0">
                <a:solidFill>
                  <a:srgbClr val="7030A0"/>
                </a:solidFill>
                <a:latin typeface="Montserrat" panose="00000500000000000000" pitchFamily="50" charset="0"/>
              </a:rPr>
              <a:t>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26163174"/>
              </p:ext>
            </p:extLst>
          </p:nvPr>
        </p:nvGraphicFramePr>
        <p:xfrm>
          <a:off x="1207699" y="2863970"/>
          <a:ext cx="11162580" cy="6193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84C6BEC7-CB1B-482E-9ED0-FB3ACAD2C2F2}"/>
              </a:ext>
            </a:extLst>
          </p:cNvPr>
          <p:cNvSpPr txBox="1">
            <a:spLocks/>
          </p:cNvSpPr>
          <p:nvPr/>
        </p:nvSpPr>
        <p:spPr>
          <a:xfrm>
            <a:off x="635961" y="414634"/>
            <a:ext cx="7696193" cy="2192667"/>
          </a:xfrm>
          <a:noFill/>
        </p:spPr>
        <p:txBody>
          <a:bodyPr wrap="none" rtlCol="0" anchor="ctr">
            <a:spAutoFit/>
          </a:bodyPr>
          <a:lstStyle>
            <a:defPPr>
              <a:defRPr lang="en-US"/>
            </a:defPPr>
            <a:lvl1pPr>
              <a:lnSpc>
                <a:spcPct val="90000"/>
              </a:lnSpc>
              <a:spcBef>
                <a:spcPct val="0"/>
              </a:spcBef>
              <a:buNone/>
              <a:defRPr sz="5000" b="1">
                <a:solidFill>
                  <a:srgbClr val="7030A0"/>
                </a:solidFill>
                <a:latin typeface="Montserrat" panose="00000500000000000000" pitchFamily="50" charset="0"/>
                <a:ea typeface="+mj-ea"/>
                <a:cs typeface="+mj-cs"/>
              </a:defRPr>
            </a:lvl1pPr>
          </a:lstStyle>
          <a:p>
            <a:r>
              <a:rPr lang="en-US" dirty="0"/>
              <a:t>Types of Machine Learning</a:t>
            </a:r>
          </a:p>
        </p:txBody>
      </p:sp>
      <p:pic>
        <p:nvPicPr>
          <p:cNvPr id="6" name="Picture 5" descr="A close up of a logo&#10;&#10;Description automatically generated">
            <a:extLst>
              <a:ext uri="{FF2B5EF4-FFF2-40B4-BE49-F238E27FC236}">
                <a16:creationId xmlns:a16="http://schemas.microsoft.com/office/drawing/2014/main" id="{FF8A02DA-4F87-426D-B071-EB590FBD0C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797740" y="3992903"/>
            <a:ext cx="2331634" cy="2256277"/>
          </a:xfrm>
          <a:prstGeom prst="rect">
            <a:avLst/>
          </a:prstGeom>
        </p:spPr>
      </p:pic>
      <p:pic>
        <p:nvPicPr>
          <p:cNvPr id="8" name="Picture 7">
            <a:extLst>
              <a:ext uri="{FF2B5EF4-FFF2-40B4-BE49-F238E27FC236}">
                <a16:creationId xmlns:a16="http://schemas.microsoft.com/office/drawing/2014/main" id="{DC7D4221-918C-0548-8743-B5190BE0350A}"/>
              </a:ext>
            </a:extLst>
          </p:cNvPr>
          <p:cNvPicPr>
            <a:picLocks noChangeAspect="1"/>
          </p:cNvPicPr>
          <p:nvPr/>
        </p:nvPicPr>
        <p:blipFill>
          <a:blip r:embed="rId9"/>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36974308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821" y="320306"/>
            <a:ext cx="11658600" cy="1714500"/>
          </a:xfrm>
          <a:noFill/>
        </p:spPr>
        <p:txBody>
          <a:bodyPr wrap="none" rtlCol="0">
            <a:spAutoFit/>
          </a:bodyPr>
          <a:lstStyle/>
          <a:p>
            <a:pPr defTabSz="457200"/>
            <a:r>
              <a:rPr lang="en-US" sz="5000" b="1" dirty="0">
                <a:solidFill>
                  <a:srgbClr val="7030A0"/>
                </a:solidFill>
                <a:latin typeface="Montserrat" panose="00000500000000000000" pitchFamily="50" charset="0"/>
              </a:rPr>
              <a:t>Supervised Learning</a:t>
            </a:r>
          </a:p>
        </p:txBody>
      </p:sp>
      <p:sp>
        <p:nvSpPr>
          <p:cNvPr id="3" name="Content Placeholder 2"/>
          <p:cNvSpPr>
            <a:spLocks noGrp="1"/>
          </p:cNvSpPr>
          <p:nvPr>
            <p:ph idx="1"/>
          </p:nvPr>
        </p:nvSpPr>
        <p:spPr>
          <a:xfrm>
            <a:off x="791382" y="1539380"/>
            <a:ext cx="8352618" cy="7604620"/>
          </a:xfrm>
        </p:spPr>
        <p:txBody>
          <a:bodyPr>
            <a:normAutofit/>
          </a:bodyPr>
          <a:lstStyle/>
          <a:p>
            <a:pPr fontAlgn="base"/>
            <a:r>
              <a:rPr lang="en-US" sz="2800" dirty="0">
                <a:latin typeface="Lato"/>
              </a:rPr>
              <a:t>Supervised Learning Algorithms examples are linear and logistic regression, multi-class classification, Neural networks, and support vector machines etc.</a:t>
            </a:r>
          </a:p>
          <a:p>
            <a:pPr fontAlgn="base"/>
            <a:endParaRPr lang="en-US" sz="2800" dirty="0">
              <a:latin typeface="Lato"/>
            </a:endParaRPr>
          </a:p>
          <a:p>
            <a:pPr fontAlgn="base"/>
            <a:r>
              <a:rPr lang="en-US" sz="2800" dirty="0">
                <a:latin typeface="Lato"/>
              </a:rPr>
              <a:t>Supervised learning classified into two categories of algorithms:</a:t>
            </a:r>
          </a:p>
          <a:p>
            <a:pPr fontAlgn="base"/>
            <a:endParaRPr lang="en-US" sz="2800" dirty="0">
              <a:latin typeface="Lato"/>
            </a:endParaRPr>
          </a:p>
          <a:p>
            <a:pPr lvl="1" fontAlgn="base"/>
            <a:r>
              <a:rPr lang="en-US" sz="2800" b="1" dirty="0">
                <a:latin typeface="Lato"/>
              </a:rPr>
              <a:t>Classification</a:t>
            </a:r>
            <a:r>
              <a:rPr lang="en-US" sz="2800" dirty="0">
                <a:latin typeface="Lato"/>
              </a:rPr>
              <a:t>: A classification problem is when the output variable is a category, such as “</a:t>
            </a:r>
            <a:r>
              <a:rPr lang="en-US" sz="2800" dirty="0">
                <a:solidFill>
                  <a:srgbClr val="FF0000"/>
                </a:solidFill>
                <a:latin typeface="Lato"/>
              </a:rPr>
              <a:t>Red</a:t>
            </a:r>
            <a:r>
              <a:rPr lang="en-US" sz="2800" dirty="0">
                <a:latin typeface="Lato"/>
              </a:rPr>
              <a:t>” or “</a:t>
            </a:r>
            <a:r>
              <a:rPr lang="en-US" sz="2800" dirty="0">
                <a:solidFill>
                  <a:srgbClr val="0070C0"/>
                </a:solidFill>
                <a:latin typeface="Lato"/>
              </a:rPr>
              <a:t>Blue</a:t>
            </a:r>
            <a:r>
              <a:rPr lang="en-US" sz="2800" dirty="0">
                <a:latin typeface="Lato"/>
              </a:rPr>
              <a:t>” or “</a:t>
            </a:r>
            <a:r>
              <a:rPr lang="en-US" sz="2800" dirty="0">
                <a:solidFill>
                  <a:srgbClr val="FF0000"/>
                </a:solidFill>
                <a:latin typeface="Lato"/>
              </a:rPr>
              <a:t>spam</a:t>
            </a:r>
            <a:r>
              <a:rPr lang="en-US" sz="2800" dirty="0">
                <a:latin typeface="Lato"/>
              </a:rPr>
              <a:t>” and “</a:t>
            </a:r>
            <a:r>
              <a:rPr lang="en-US" sz="2800" dirty="0">
                <a:solidFill>
                  <a:srgbClr val="00B050"/>
                </a:solidFill>
                <a:latin typeface="Lato"/>
              </a:rPr>
              <a:t>not spam</a:t>
            </a:r>
            <a:r>
              <a:rPr lang="en-US" sz="2800" dirty="0">
                <a:latin typeface="Lato"/>
              </a:rPr>
              <a:t>”.</a:t>
            </a:r>
          </a:p>
          <a:p>
            <a:pPr lvl="1" fontAlgn="base"/>
            <a:endParaRPr lang="en-US" sz="2800" dirty="0">
              <a:latin typeface="Lato"/>
            </a:endParaRPr>
          </a:p>
          <a:p>
            <a:pPr lvl="1" fontAlgn="base"/>
            <a:r>
              <a:rPr lang="en-US" sz="2800" b="1" dirty="0">
                <a:latin typeface="Lato"/>
              </a:rPr>
              <a:t>Prediction/Regression</a:t>
            </a:r>
            <a:r>
              <a:rPr lang="en-US" sz="2800" dirty="0">
                <a:latin typeface="Lato"/>
              </a:rPr>
              <a:t>: A regression problem is when the output variable is a real value, such as “Rupees” or “weight”.</a:t>
            </a:r>
          </a:p>
          <a:p>
            <a:endParaRPr lang="en-US" sz="2800" dirty="0">
              <a:latin typeface="Lato"/>
            </a:endParaRPr>
          </a:p>
        </p:txBody>
      </p:sp>
      <p:pic>
        <p:nvPicPr>
          <p:cNvPr id="6" name="Picture 5" descr="A picture containing text, map&#10;&#10;Description automatically generated">
            <a:extLst>
              <a:ext uri="{FF2B5EF4-FFF2-40B4-BE49-F238E27FC236}">
                <a16:creationId xmlns:a16="http://schemas.microsoft.com/office/drawing/2014/main" id="{3916212D-EAC2-4FFA-B888-A2BB2729FE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974" y="2287425"/>
            <a:ext cx="7445181" cy="5430763"/>
          </a:xfrm>
          <a:prstGeom prst="rect">
            <a:avLst/>
          </a:prstGeom>
        </p:spPr>
      </p:pic>
      <p:pic>
        <p:nvPicPr>
          <p:cNvPr id="5" name="Picture 4">
            <a:extLst>
              <a:ext uri="{FF2B5EF4-FFF2-40B4-BE49-F238E27FC236}">
                <a16:creationId xmlns:a16="http://schemas.microsoft.com/office/drawing/2014/main" id="{CE3D60BB-2D7B-FE41-8ED2-64A48A08328F}"/>
              </a:ext>
            </a:extLst>
          </p:cNvPr>
          <p:cNvPicPr>
            <a:picLocks noChangeAspect="1"/>
          </p:cNvPicPr>
          <p:nvPr/>
        </p:nvPicPr>
        <p:blipFill>
          <a:blip r:embed="rId3"/>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3469716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821" y="320306"/>
            <a:ext cx="11658600" cy="1714500"/>
          </a:xfrm>
          <a:noFill/>
        </p:spPr>
        <p:txBody>
          <a:bodyPr wrap="none" rtlCol="0">
            <a:spAutoFit/>
          </a:bodyPr>
          <a:lstStyle/>
          <a:p>
            <a:pPr defTabSz="457200"/>
            <a:r>
              <a:rPr lang="en-US" sz="5000" b="1" dirty="0">
                <a:solidFill>
                  <a:srgbClr val="7030A0"/>
                </a:solidFill>
                <a:latin typeface="Montserrat" panose="00000500000000000000" pitchFamily="50" charset="0"/>
              </a:rPr>
              <a:t>Supervised Learning – Some Common Algorithms</a:t>
            </a:r>
          </a:p>
        </p:txBody>
      </p:sp>
      <p:pic>
        <p:nvPicPr>
          <p:cNvPr id="29" name="Picture 28" descr="A close up of a map&#10;&#10;Description automatically generated">
            <a:extLst>
              <a:ext uri="{FF2B5EF4-FFF2-40B4-BE49-F238E27FC236}">
                <a16:creationId xmlns:a16="http://schemas.microsoft.com/office/drawing/2014/main" id="{4F743895-E379-42F1-869D-48677356F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124" y="2039432"/>
            <a:ext cx="3396611" cy="220476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1" name="Picture 30" descr="A close up of a map&#10;&#10;Description automatically generated">
            <a:extLst>
              <a:ext uri="{FF2B5EF4-FFF2-40B4-BE49-F238E27FC236}">
                <a16:creationId xmlns:a16="http://schemas.microsoft.com/office/drawing/2014/main" id="{681783DC-6377-4246-BCE2-F57E6C5C53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7043" y="1964873"/>
            <a:ext cx="2849159" cy="227932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3" name="Picture 32" descr="A close up of a logo&#10;&#10;Description automatically generated">
            <a:extLst>
              <a:ext uri="{FF2B5EF4-FFF2-40B4-BE49-F238E27FC236}">
                <a16:creationId xmlns:a16="http://schemas.microsoft.com/office/drawing/2014/main" id="{4714B46E-FAC4-407D-BE55-7E3BAAA291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7510" y="1749245"/>
            <a:ext cx="3576849" cy="271058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5" name="Picture 34" descr="A close up of a map&#10;&#10;Description automatically generated">
            <a:extLst>
              <a:ext uri="{FF2B5EF4-FFF2-40B4-BE49-F238E27FC236}">
                <a16:creationId xmlns:a16="http://schemas.microsoft.com/office/drawing/2014/main" id="{CC5F9337-6C9F-4B49-972A-EA7C208B65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21588" y="1657128"/>
            <a:ext cx="4569090" cy="271058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7" name="Picture 36" descr="A picture containing text, map&#10;&#10;Description automatically generated">
            <a:extLst>
              <a:ext uri="{FF2B5EF4-FFF2-40B4-BE49-F238E27FC236}">
                <a16:creationId xmlns:a16="http://schemas.microsoft.com/office/drawing/2014/main" id="{98F59F85-DF04-4DD0-B612-BA5CCDFA78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21588" y="6049592"/>
            <a:ext cx="4783800" cy="28170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9" name="Picture 38" descr="A close up of a logo&#10;&#10;Description automatically generated">
            <a:extLst>
              <a:ext uri="{FF2B5EF4-FFF2-40B4-BE49-F238E27FC236}">
                <a16:creationId xmlns:a16="http://schemas.microsoft.com/office/drawing/2014/main" id="{75212B36-41F9-40AF-A2EA-1E7FF63EC1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7821" y="6049592"/>
            <a:ext cx="3707914" cy="278093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1" name="Picture 40" descr="A close up of text on a white background&#10;&#10;Description automatically generated">
            <a:extLst>
              <a:ext uri="{FF2B5EF4-FFF2-40B4-BE49-F238E27FC236}">
                <a16:creationId xmlns:a16="http://schemas.microsoft.com/office/drawing/2014/main" id="{B63E120F-3D48-410D-8AD7-6FBA9A8765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03415" y="6049592"/>
            <a:ext cx="3709725" cy="278093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3" name="Picture 42" descr="A close up of a map&#10;&#10;Description automatically generated">
            <a:extLst>
              <a:ext uri="{FF2B5EF4-FFF2-40B4-BE49-F238E27FC236}">
                <a16:creationId xmlns:a16="http://schemas.microsoft.com/office/drawing/2014/main" id="{D43045AB-7F39-4C12-B3CB-8B2D348A6F9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93696" y="6142543"/>
            <a:ext cx="3576849" cy="264733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4" name="TextBox 43">
            <a:extLst>
              <a:ext uri="{FF2B5EF4-FFF2-40B4-BE49-F238E27FC236}">
                <a16:creationId xmlns:a16="http://schemas.microsoft.com/office/drawing/2014/main" id="{F8D440EE-D731-48FC-B998-088CBC19EA53}"/>
              </a:ext>
            </a:extLst>
          </p:cNvPr>
          <p:cNvSpPr txBox="1"/>
          <p:nvPr/>
        </p:nvSpPr>
        <p:spPr>
          <a:xfrm>
            <a:off x="1387378" y="4689696"/>
            <a:ext cx="2028682" cy="369332"/>
          </a:xfrm>
          <a:prstGeom prst="rect">
            <a:avLst/>
          </a:prstGeom>
          <a:noFill/>
        </p:spPr>
        <p:txBody>
          <a:bodyPr wrap="square" rtlCol="0">
            <a:spAutoFit/>
          </a:bodyPr>
          <a:lstStyle/>
          <a:p>
            <a:r>
              <a:rPr lang="en-US" dirty="0"/>
              <a:t>Linear Regression</a:t>
            </a:r>
            <a:endParaRPr lang="en-IN" dirty="0"/>
          </a:p>
        </p:txBody>
      </p:sp>
      <p:sp>
        <p:nvSpPr>
          <p:cNvPr id="45" name="TextBox 44">
            <a:extLst>
              <a:ext uri="{FF2B5EF4-FFF2-40B4-BE49-F238E27FC236}">
                <a16:creationId xmlns:a16="http://schemas.microsoft.com/office/drawing/2014/main" id="{52F17A28-3B8A-499D-AF2E-EBB0B992C26A}"/>
              </a:ext>
            </a:extLst>
          </p:cNvPr>
          <p:cNvSpPr txBox="1"/>
          <p:nvPr/>
        </p:nvSpPr>
        <p:spPr>
          <a:xfrm>
            <a:off x="5318145" y="4669566"/>
            <a:ext cx="2028682" cy="369332"/>
          </a:xfrm>
          <a:prstGeom prst="rect">
            <a:avLst/>
          </a:prstGeom>
          <a:noFill/>
        </p:spPr>
        <p:txBody>
          <a:bodyPr wrap="square" rtlCol="0">
            <a:spAutoFit/>
          </a:bodyPr>
          <a:lstStyle/>
          <a:p>
            <a:r>
              <a:rPr lang="en-US" dirty="0"/>
              <a:t>Logistic Regression</a:t>
            </a:r>
            <a:endParaRPr lang="en-IN" dirty="0"/>
          </a:p>
        </p:txBody>
      </p:sp>
      <p:sp>
        <p:nvSpPr>
          <p:cNvPr id="46" name="TextBox 45">
            <a:extLst>
              <a:ext uri="{FF2B5EF4-FFF2-40B4-BE49-F238E27FC236}">
                <a16:creationId xmlns:a16="http://schemas.microsoft.com/office/drawing/2014/main" id="{BF93FA49-CD5C-469E-A564-D2E927D4417D}"/>
              </a:ext>
            </a:extLst>
          </p:cNvPr>
          <p:cNvSpPr txBox="1"/>
          <p:nvPr/>
        </p:nvSpPr>
        <p:spPr>
          <a:xfrm>
            <a:off x="9024626" y="4666690"/>
            <a:ext cx="2569275" cy="369332"/>
          </a:xfrm>
          <a:prstGeom prst="rect">
            <a:avLst/>
          </a:prstGeom>
          <a:noFill/>
        </p:spPr>
        <p:txBody>
          <a:bodyPr wrap="square" rtlCol="0">
            <a:spAutoFit/>
          </a:bodyPr>
          <a:lstStyle/>
          <a:p>
            <a:r>
              <a:rPr lang="en-US" dirty="0"/>
              <a:t>Support Vector Machine</a:t>
            </a:r>
            <a:endParaRPr lang="en-IN" dirty="0"/>
          </a:p>
        </p:txBody>
      </p:sp>
      <p:sp>
        <p:nvSpPr>
          <p:cNvPr id="47" name="TextBox 46">
            <a:extLst>
              <a:ext uri="{FF2B5EF4-FFF2-40B4-BE49-F238E27FC236}">
                <a16:creationId xmlns:a16="http://schemas.microsoft.com/office/drawing/2014/main" id="{2533B323-04B5-42C6-820D-4AA9A5451BFF}"/>
              </a:ext>
            </a:extLst>
          </p:cNvPr>
          <p:cNvSpPr txBox="1"/>
          <p:nvPr/>
        </p:nvSpPr>
        <p:spPr>
          <a:xfrm>
            <a:off x="13541985" y="4594801"/>
            <a:ext cx="2569275" cy="369332"/>
          </a:xfrm>
          <a:prstGeom prst="rect">
            <a:avLst/>
          </a:prstGeom>
          <a:noFill/>
        </p:spPr>
        <p:txBody>
          <a:bodyPr wrap="square" rtlCol="0">
            <a:spAutoFit/>
          </a:bodyPr>
          <a:lstStyle/>
          <a:p>
            <a:pPr algn="ctr"/>
            <a:r>
              <a:rPr lang="en-US" dirty="0"/>
              <a:t>Decision Tree</a:t>
            </a:r>
            <a:endParaRPr lang="en-IN" dirty="0"/>
          </a:p>
        </p:txBody>
      </p:sp>
      <p:sp>
        <p:nvSpPr>
          <p:cNvPr id="48" name="TextBox 47">
            <a:extLst>
              <a:ext uri="{FF2B5EF4-FFF2-40B4-BE49-F238E27FC236}">
                <a16:creationId xmlns:a16="http://schemas.microsoft.com/office/drawing/2014/main" id="{02751E43-ED5F-4247-8164-E3E484569383}"/>
              </a:ext>
            </a:extLst>
          </p:cNvPr>
          <p:cNvSpPr txBox="1"/>
          <p:nvPr/>
        </p:nvSpPr>
        <p:spPr>
          <a:xfrm>
            <a:off x="1246481" y="9155300"/>
            <a:ext cx="2252968" cy="369332"/>
          </a:xfrm>
          <a:prstGeom prst="rect">
            <a:avLst/>
          </a:prstGeom>
          <a:noFill/>
        </p:spPr>
        <p:txBody>
          <a:bodyPr wrap="square" rtlCol="0">
            <a:spAutoFit/>
          </a:bodyPr>
          <a:lstStyle/>
          <a:p>
            <a:r>
              <a:rPr lang="en-US" dirty="0"/>
              <a:t>K-Nearest </a:t>
            </a:r>
            <a:r>
              <a:rPr lang="en-US" dirty="0" err="1"/>
              <a:t>Neighbour</a:t>
            </a:r>
            <a:endParaRPr lang="en-IN" dirty="0"/>
          </a:p>
        </p:txBody>
      </p:sp>
      <p:sp>
        <p:nvSpPr>
          <p:cNvPr id="49" name="TextBox 48">
            <a:extLst>
              <a:ext uri="{FF2B5EF4-FFF2-40B4-BE49-F238E27FC236}">
                <a16:creationId xmlns:a16="http://schemas.microsoft.com/office/drawing/2014/main" id="{F4D9F279-DC89-41EE-827C-60EEA5F2DE0D}"/>
              </a:ext>
            </a:extLst>
          </p:cNvPr>
          <p:cNvSpPr txBox="1"/>
          <p:nvPr/>
        </p:nvSpPr>
        <p:spPr>
          <a:xfrm>
            <a:off x="5177247" y="9135171"/>
            <a:ext cx="2252967" cy="369332"/>
          </a:xfrm>
          <a:prstGeom prst="rect">
            <a:avLst/>
          </a:prstGeom>
          <a:noFill/>
        </p:spPr>
        <p:txBody>
          <a:bodyPr wrap="square" rtlCol="0">
            <a:spAutoFit/>
          </a:bodyPr>
          <a:lstStyle/>
          <a:p>
            <a:r>
              <a:rPr lang="en-US" dirty="0"/>
              <a:t>Naïve Bayes Classifier</a:t>
            </a:r>
            <a:endParaRPr lang="en-IN" dirty="0"/>
          </a:p>
        </p:txBody>
      </p:sp>
      <p:sp>
        <p:nvSpPr>
          <p:cNvPr id="50" name="TextBox 49">
            <a:extLst>
              <a:ext uri="{FF2B5EF4-FFF2-40B4-BE49-F238E27FC236}">
                <a16:creationId xmlns:a16="http://schemas.microsoft.com/office/drawing/2014/main" id="{D91512EA-145D-493C-A69D-3A74D8F25A5A}"/>
              </a:ext>
            </a:extLst>
          </p:cNvPr>
          <p:cNvSpPr txBox="1"/>
          <p:nvPr/>
        </p:nvSpPr>
        <p:spPr>
          <a:xfrm>
            <a:off x="8883729" y="9132294"/>
            <a:ext cx="2569275" cy="369332"/>
          </a:xfrm>
          <a:prstGeom prst="rect">
            <a:avLst/>
          </a:prstGeom>
          <a:noFill/>
        </p:spPr>
        <p:txBody>
          <a:bodyPr wrap="square" rtlCol="0">
            <a:spAutoFit/>
          </a:bodyPr>
          <a:lstStyle/>
          <a:p>
            <a:r>
              <a:rPr lang="en-US" dirty="0"/>
              <a:t>Neural Network</a:t>
            </a:r>
            <a:endParaRPr lang="en-IN" dirty="0"/>
          </a:p>
        </p:txBody>
      </p:sp>
      <p:sp>
        <p:nvSpPr>
          <p:cNvPr id="51" name="TextBox 50">
            <a:extLst>
              <a:ext uri="{FF2B5EF4-FFF2-40B4-BE49-F238E27FC236}">
                <a16:creationId xmlns:a16="http://schemas.microsoft.com/office/drawing/2014/main" id="{E63FADE9-463E-4D05-849F-89500430204E}"/>
              </a:ext>
            </a:extLst>
          </p:cNvPr>
          <p:cNvSpPr txBox="1"/>
          <p:nvPr/>
        </p:nvSpPr>
        <p:spPr>
          <a:xfrm>
            <a:off x="13401088" y="9060405"/>
            <a:ext cx="2569275" cy="369332"/>
          </a:xfrm>
          <a:prstGeom prst="rect">
            <a:avLst/>
          </a:prstGeom>
          <a:noFill/>
        </p:spPr>
        <p:txBody>
          <a:bodyPr wrap="square" rtlCol="0">
            <a:spAutoFit/>
          </a:bodyPr>
          <a:lstStyle/>
          <a:p>
            <a:pPr algn="ctr"/>
            <a:r>
              <a:rPr lang="en-US" dirty="0"/>
              <a:t>Random Forest</a:t>
            </a:r>
            <a:endParaRPr lang="en-IN" dirty="0"/>
          </a:p>
        </p:txBody>
      </p:sp>
      <p:pic>
        <p:nvPicPr>
          <p:cNvPr id="19" name="Picture 18">
            <a:extLst>
              <a:ext uri="{FF2B5EF4-FFF2-40B4-BE49-F238E27FC236}">
                <a16:creationId xmlns:a16="http://schemas.microsoft.com/office/drawing/2014/main" id="{210A6D7D-CDC2-A941-B6C3-2A3FB14E01C6}"/>
              </a:ext>
            </a:extLst>
          </p:cNvPr>
          <p:cNvPicPr>
            <a:picLocks noChangeAspect="1"/>
          </p:cNvPicPr>
          <p:nvPr/>
        </p:nvPicPr>
        <p:blipFill>
          <a:blip r:embed="rId11"/>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3287706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sign&#10;&#10;Description automatically generated">
            <a:extLst>
              <a:ext uri="{FF2B5EF4-FFF2-40B4-BE49-F238E27FC236}">
                <a16:creationId xmlns:a16="http://schemas.microsoft.com/office/drawing/2014/main" id="{3C5E1AE3-0BC1-4A50-82B7-4CE26EC7D61E}"/>
              </a:ext>
            </a:extLst>
          </p:cNvPr>
          <p:cNvPicPr>
            <a:picLocks noChangeAspect="1"/>
          </p:cNvPicPr>
          <p:nvPr/>
        </p:nvPicPr>
        <p:blipFill rotWithShape="1">
          <a:blip r:embed="rId3">
            <a:extLst>
              <a:ext uri="{28A0092B-C50C-407E-A947-70E740481C1C}">
                <a14:useLocalDpi xmlns:a14="http://schemas.microsoft.com/office/drawing/2010/main" val="0"/>
              </a:ext>
            </a:extLst>
          </a:blip>
          <a:srcRect r="7111"/>
          <a:stretch/>
        </p:blipFill>
        <p:spPr>
          <a:xfrm>
            <a:off x="42117" y="2218"/>
            <a:ext cx="18287981" cy="10286990"/>
          </a:xfrm>
          <a:prstGeom prst="rect">
            <a:avLst/>
          </a:prstGeom>
        </p:spPr>
      </p:pic>
      <p:sp>
        <p:nvSpPr>
          <p:cNvPr id="22" name="Rectangle 2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99802" y="-2301204"/>
            <a:ext cx="6888405" cy="18288002"/>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Rounded Corners 2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62558"/>
            <a:ext cx="14678845" cy="10287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92C4CCB-0B85-114B-ACA8-2008FA03FC9A}"/>
              </a:ext>
            </a:extLst>
          </p:cNvPr>
          <p:cNvPicPr>
            <a:picLocks noChangeAspect="1"/>
          </p:cNvPicPr>
          <p:nvPr/>
        </p:nvPicPr>
        <p:blipFill>
          <a:blip r:embed="rId4"/>
          <a:stretch>
            <a:fillRect/>
          </a:stretch>
        </p:blipFill>
        <p:spPr>
          <a:xfrm>
            <a:off x="16213302" y="9563300"/>
            <a:ext cx="1968786" cy="636422"/>
          </a:xfrm>
          <a:prstGeom prst="rect">
            <a:avLst/>
          </a:prstGeom>
        </p:spPr>
      </p:pic>
      <p:sp>
        <p:nvSpPr>
          <p:cNvPr id="4" name="TextBox 3">
            <a:extLst>
              <a:ext uri="{FF2B5EF4-FFF2-40B4-BE49-F238E27FC236}">
                <a16:creationId xmlns:a16="http://schemas.microsoft.com/office/drawing/2014/main" id="{F37718CC-6B06-413C-98D2-7E277D5B8398}"/>
              </a:ext>
            </a:extLst>
          </p:cNvPr>
          <p:cNvSpPr txBox="1"/>
          <p:nvPr/>
        </p:nvSpPr>
        <p:spPr>
          <a:xfrm>
            <a:off x="742025" y="5809858"/>
            <a:ext cx="13617843" cy="358140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6600" dirty="0">
                <a:latin typeface="+mj-lt"/>
                <a:ea typeface="+mj-ea"/>
                <a:cs typeface="+mj-cs"/>
              </a:rPr>
              <a:t>The Need for Artificial Intelligence</a:t>
            </a:r>
          </a:p>
        </p:txBody>
      </p:sp>
    </p:spTree>
    <p:extLst>
      <p:ext uri="{BB962C8B-B14F-4D97-AF65-F5344CB8AC3E}">
        <p14:creationId xmlns:p14="http://schemas.microsoft.com/office/powerpoint/2010/main" val="3603250796"/>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10287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28055" cy="10287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58368" y="1574429"/>
            <a:ext cx="7249203" cy="1755648"/>
          </a:xfrm>
          <a:noFill/>
        </p:spPr>
        <p:txBody>
          <a:bodyPr wrap="none" rtlCol="0">
            <a:spAutoFit/>
          </a:bodyPr>
          <a:lstStyle/>
          <a:p>
            <a:pPr defTabSz="457200"/>
            <a:r>
              <a:rPr lang="en-US" sz="5000" b="1" dirty="0">
                <a:solidFill>
                  <a:srgbClr val="7030A0"/>
                </a:solidFill>
                <a:latin typeface="Montserrat" panose="00000500000000000000" pitchFamily="50" charset="0"/>
              </a:rPr>
              <a:t>Unsupervised Learning</a:t>
            </a:r>
          </a:p>
        </p:txBody>
      </p:sp>
      <p:sp>
        <p:nvSpPr>
          <p:cNvPr id="17" name="Rectangle 16">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54854" y="545084"/>
            <a:ext cx="109728" cy="82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238" y="3277593"/>
            <a:ext cx="7406640" cy="27432"/>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658368" y="3768916"/>
            <a:ext cx="7249204" cy="5496527"/>
          </a:xfrm>
        </p:spPr>
        <p:txBody>
          <a:bodyPr>
            <a:normAutofit/>
          </a:bodyPr>
          <a:lstStyle/>
          <a:p>
            <a:r>
              <a:rPr lang="en-US" sz="2700">
                <a:latin typeface="Lato"/>
              </a:rPr>
              <a:t>Unsupervised Learning is a class of Machine Learning techniques to find the patterns in data without any label.</a:t>
            </a:r>
          </a:p>
          <a:p>
            <a:r>
              <a:rPr lang="en-US" sz="2700" b="1">
                <a:latin typeface="Lato"/>
              </a:rPr>
              <a:t>Unsupervised learning</a:t>
            </a:r>
            <a:r>
              <a:rPr lang="en-US" sz="2700">
                <a:latin typeface="Lato"/>
              </a:rPr>
              <a:t> is a type of </a:t>
            </a:r>
            <a:r>
              <a:rPr lang="en-US" sz="2700" b="1">
                <a:latin typeface="Lato"/>
              </a:rPr>
              <a:t>machine learning</a:t>
            </a:r>
            <a:r>
              <a:rPr lang="en-US" sz="2700">
                <a:latin typeface="Lato"/>
              </a:rPr>
              <a:t> algorithm used to draw inferences from datasets consisting of input data without labeled responses. </a:t>
            </a:r>
          </a:p>
          <a:p>
            <a:r>
              <a:rPr lang="en-US" sz="2700">
                <a:latin typeface="Lato"/>
              </a:rPr>
              <a:t>The most common </a:t>
            </a:r>
            <a:r>
              <a:rPr lang="en-US" sz="2700" b="1">
                <a:latin typeface="Lato"/>
              </a:rPr>
              <a:t>unsupervised learning</a:t>
            </a:r>
            <a:r>
              <a:rPr lang="en-US" sz="2700">
                <a:latin typeface="Lato"/>
              </a:rPr>
              <a:t> method is cluster analysis, which is used for exploratory data analysis to find hidden patterns or grouping in data.</a:t>
            </a:r>
          </a:p>
        </p:txBody>
      </p:sp>
      <p:pic>
        <p:nvPicPr>
          <p:cNvPr id="6" name="Picture 5" descr="A picture containing clock, drawing&#10;&#10;Description automatically generated">
            <a:extLst>
              <a:ext uri="{FF2B5EF4-FFF2-40B4-BE49-F238E27FC236}">
                <a16:creationId xmlns:a16="http://schemas.microsoft.com/office/drawing/2014/main" id="{EE44FE9B-E581-4806-8D8C-7489E7165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1240" y="3330077"/>
            <a:ext cx="7708392" cy="391537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Picture 9">
            <a:extLst>
              <a:ext uri="{FF2B5EF4-FFF2-40B4-BE49-F238E27FC236}">
                <a16:creationId xmlns:a16="http://schemas.microsoft.com/office/drawing/2014/main" id="{E4CFB936-3A83-9C48-9BDA-D33002C1916C}"/>
              </a:ext>
            </a:extLst>
          </p:cNvPr>
          <p:cNvPicPr>
            <a:picLocks noChangeAspect="1"/>
          </p:cNvPicPr>
          <p:nvPr/>
        </p:nvPicPr>
        <p:blipFill>
          <a:blip r:embed="rId3"/>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9551407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391" y="342342"/>
            <a:ext cx="11658600" cy="1714500"/>
          </a:xfrm>
          <a:noFill/>
        </p:spPr>
        <p:txBody>
          <a:bodyPr wrap="none" rtlCol="0">
            <a:spAutoFit/>
          </a:bodyPr>
          <a:lstStyle/>
          <a:p>
            <a:pPr defTabSz="457200"/>
            <a:r>
              <a:rPr lang="en-US" sz="5000" b="1" dirty="0">
                <a:solidFill>
                  <a:srgbClr val="7030A0"/>
                </a:solidFill>
                <a:latin typeface="Montserrat" panose="00000500000000000000" pitchFamily="50" charset="0"/>
              </a:rPr>
              <a:t>Unsupervised Learning – Common Algorithms</a:t>
            </a:r>
          </a:p>
        </p:txBody>
      </p:sp>
      <p:pic>
        <p:nvPicPr>
          <p:cNvPr id="5" name="Content Placeholder 4">
            <a:extLst>
              <a:ext uri="{FF2B5EF4-FFF2-40B4-BE49-F238E27FC236}">
                <a16:creationId xmlns:a16="http://schemas.microsoft.com/office/drawing/2014/main" id="{316FBA21-B2A5-43A6-A7FB-08BB32FB71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13614" y="1903140"/>
            <a:ext cx="10066890" cy="7184268"/>
          </a:xfrm>
        </p:spPr>
      </p:pic>
      <p:pic>
        <p:nvPicPr>
          <p:cNvPr id="4" name="Picture 3" descr="A picture containing text&#10;&#10;Description automatically generated">
            <a:extLst>
              <a:ext uri="{FF2B5EF4-FFF2-40B4-BE49-F238E27FC236}">
                <a16:creationId xmlns:a16="http://schemas.microsoft.com/office/drawing/2014/main" id="{78642D52-250E-497B-9FD1-56E1E3D60A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1" y="1903140"/>
            <a:ext cx="3656374" cy="2881223"/>
          </a:xfrm>
          <a:prstGeom prst="rect">
            <a:avLst/>
          </a:prstGeom>
        </p:spPr>
      </p:pic>
      <p:pic>
        <p:nvPicPr>
          <p:cNvPr id="9" name="Picture 8" descr="A picture containing clock&#10;&#10;Description automatically generated">
            <a:extLst>
              <a:ext uri="{FF2B5EF4-FFF2-40B4-BE49-F238E27FC236}">
                <a16:creationId xmlns:a16="http://schemas.microsoft.com/office/drawing/2014/main" id="{B2BEAD93-A625-4DD6-B57C-2AF3D75D0D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1982" y="1892940"/>
            <a:ext cx="4683834" cy="2881223"/>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EDF9431E-E625-484A-969A-785836221FAB}"/>
              </a:ext>
            </a:extLst>
          </p:cNvPr>
          <p:cNvPicPr>
            <a:picLocks noChangeAspect="1"/>
          </p:cNvPicPr>
          <p:nvPr/>
        </p:nvPicPr>
        <p:blipFill rotWithShape="1">
          <a:blip r:embed="rId6">
            <a:extLst>
              <a:ext uri="{28A0092B-C50C-407E-A947-70E740481C1C}">
                <a14:useLocalDpi xmlns:a14="http://schemas.microsoft.com/office/drawing/2010/main" val="0"/>
              </a:ext>
            </a:extLst>
          </a:blip>
          <a:srcRect t="38585" b="5333"/>
          <a:stretch/>
        </p:blipFill>
        <p:spPr>
          <a:xfrm>
            <a:off x="10478784" y="2056842"/>
            <a:ext cx="6076950" cy="2553420"/>
          </a:xfrm>
          <a:prstGeom prst="rect">
            <a:avLst/>
          </a:prstGeom>
        </p:spPr>
      </p:pic>
      <p:pic>
        <p:nvPicPr>
          <p:cNvPr id="13" name="Picture 12" descr="A picture containing text, map&#10;&#10;Description automatically generated">
            <a:extLst>
              <a:ext uri="{FF2B5EF4-FFF2-40B4-BE49-F238E27FC236}">
                <a16:creationId xmlns:a16="http://schemas.microsoft.com/office/drawing/2014/main" id="{7758B45C-FB36-4438-9BD2-8EDA0F4DC6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4657" y="6069861"/>
            <a:ext cx="4087325" cy="2299120"/>
          </a:xfrm>
          <a:prstGeom prst="rect">
            <a:avLst/>
          </a:prstGeom>
        </p:spPr>
      </p:pic>
      <p:sp>
        <p:nvSpPr>
          <p:cNvPr id="14" name="TextBox 13">
            <a:extLst>
              <a:ext uri="{FF2B5EF4-FFF2-40B4-BE49-F238E27FC236}">
                <a16:creationId xmlns:a16="http://schemas.microsoft.com/office/drawing/2014/main" id="{7121F071-6F28-44A4-8AEB-361FB7DA4909}"/>
              </a:ext>
            </a:extLst>
          </p:cNvPr>
          <p:cNvSpPr txBox="1"/>
          <p:nvPr/>
        </p:nvSpPr>
        <p:spPr>
          <a:xfrm>
            <a:off x="1207698" y="5143500"/>
            <a:ext cx="2794959" cy="369332"/>
          </a:xfrm>
          <a:prstGeom prst="rect">
            <a:avLst/>
          </a:prstGeom>
          <a:noFill/>
        </p:spPr>
        <p:txBody>
          <a:bodyPr wrap="square" rtlCol="0">
            <a:spAutoFit/>
          </a:bodyPr>
          <a:lstStyle/>
          <a:p>
            <a:r>
              <a:rPr lang="en-US" dirty="0"/>
              <a:t>K-Means Clustering</a:t>
            </a:r>
            <a:endParaRPr lang="en-IN" dirty="0"/>
          </a:p>
        </p:txBody>
      </p:sp>
      <p:sp>
        <p:nvSpPr>
          <p:cNvPr id="15" name="TextBox 14">
            <a:extLst>
              <a:ext uri="{FF2B5EF4-FFF2-40B4-BE49-F238E27FC236}">
                <a16:creationId xmlns:a16="http://schemas.microsoft.com/office/drawing/2014/main" id="{1343E284-0606-4B43-B612-AC736DA87866}"/>
              </a:ext>
            </a:extLst>
          </p:cNvPr>
          <p:cNvSpPr txBox="1"/>
          <p:nvPr/>
        </p:nvSpPr>
        <p:spPr>
          <a:xfrm>
            <a:off x="6046621" y="5109893"/>
            <a:ext cx="3097379" cy="369332"/>
          </a:xfrm>
          <a:prstGeom prst="rect">
            <a:avLst/>
          </a:prstGeom>
          <a:noFill/>
        </p:spPr>
        <p:txBody>
          <a:bodyPr wrap="square" rtlCol="0">
            <a:spAutoFit/>
          </a:bodyPr>
          <a:lstStyle/>
          <a:p>
            <a:r>
              <a:rPr lang="en-US" dirty="0"/>
              <a:t>Principal Component Analysis</a:t>
            </a:r>
            <a:endParaRPr lang="en-IN" dirty="0"/>
          </a:p>
        </p:txBody>
      </p:sp>
      <p:sp>
        <p:nvSpPr>
          <p:cNvPr id="16" name="TextBox 15">
            <a:extLst>
              <a:ext uri="{FF2B5EF4-FFF2-40B4-BE49-F238E27FC236}">
                <a16:creationId xmlns:a16="http://schemas.microsoft.com/office/drawing/2014/main" id="{D4911DEB-4BFA-49DB-8B61-7F06E89E3A58}"/>
              </a:ext>
            </a:extLst>
          </p:cNvPr>
          <p:cNvSpPr txBox="1"/>
          <p:nvPr/>
        </p:nvSpPr>
        <p:spPr>
          <a:xfrm>
            <a:off x="12131814" y="5143500"/>
            <a:ext cx="3097379" cy="369332"/>
          </a:xfrm>
          <a:prstGeom prst="rect">
            <a:avLst/>
          </a:prstGeom>
          <a:noFill/>
        </p:spPr>
        <p:txBody>
          <a:bodyPr wrap="square" rtlCol="0">
            <a:spAutoFit/>
          </a:bodyPr>
          <a:lstStyle/>
          <a:p>
            <a:r>
              <a:rPr lang="en-US" dirty="0"/>
              <a:t>Hierarchical Clustering</a:t>
            </a:r>
            <a:endParaRPr lang="en-IN" dirty="0"/>
          </a:p>
        </p:txBody>
      </p:sp>
      <p:sp>
        <p:nvSpPr>
          <p:cNvPr id="17" name="TextBox 16">
            <a:extLst>
              <a:ext uri="{FF2B5EF4-FFF2-40B4-BE49-F238E27FC236}">
                <a16:creationId xmlns:a16="http://schemas.microsoft.com/office/drawing/2014/main" id="{CEEADE32-5E57-4382-8730-ECFC2FAC648B}"/>
              </a:ext>
            </a:extLst>
          </p:cNvPr>
          <p:cNvSpPr txBox="1"/>
          <p:nvPr/>
        </p:nvSpPr>
        <p:spPr>
          <a:xfrm>
            <a:off x="1207698" y="8612716"/>
            <a:ext cx="3536830" cy="369332"/>
          </a:xfrm>
          <a:prstGeom prst="rect">
            <a:avLst/>
          </a:prstGeom>
          <a:noFill/>
        </p:spPr>
        <p:txBody>
          <a:bodyPr wrap="square" rtlCol="0">
            <a:spAutoFit/>
          </a:bodyPr>
          <a:lstStyle/>
          <a:p>
            <a:r>
              <a:rPr lang="en-US" dirty="0" err="1"/>
              <a:t>Apriori</a:t>
            </a:r>
            <a:r>
              <a:rPr lang="en-US" dirty="0"/>
              <a:t> Algorithm for Association</a:t>
            </a:r>
            <a:endParaRPr lang="en-IN" dirty="0"/>
          </a:p>
        </p:txBody>
      </p:sp>
      <p:pic>
        <p:nvPicPr>
          <p:cNvPr id="19" name="Picture 18" descr="A close up of a map&#10;&#10;Description automatically generated">
            <a:extLst>
              <a:ext uri="{FF2B5EF4-FFF2-40B4-BE49-F238E27FC236}">
                <a16:creationId xmlns:a16="http://schemas.microsoft.com/office/drawing/2014/main" id="{8529BF9B-30C7-498E-B133-2F5B986E6A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7123" y="6546878"/>
            <a:ext cx="3656374" cy="2081392"/>
          </a:xfrm>
          <a:prstGeom prst="rect">
            <a:avLst/>
          </a:prstGeom>
        </p:spPr>
      </p:pic>
      <p:sp>
        <p:nvSpPr>
          <p:cNvPr id="20" name="TextBox 19">
            <a:extLst>
              <a:ext uri="{FF2B5EF4-FFF2-40B4-BE49-F238E27FC236}">
                <a16:creationId xmlns:a16="http://schemas.microsoft.com/office/drawing/2014/main" id="{3D3A6C93-62EE-4FFB-A36F-7EDA4D2D4589}"/>
              </a:ext>
            </a:extLst>
          </p:cNvPr>
          <p:cNvSpPr txBox="1"/>
          <p:nvPr/>
        </p:nvSpPr>
        <p:spPr>
          <a:xfrm>
            <a:off x="5776818" y="8627092"/>
            <a:ext cx="3536830" cy="369332"/>
          </a:xfrm>
          <a:prstGeom prst="rect">
            <a:avLst/>
          </a:prstGeom>
          <a:noFill/>
        </p:spPr>
        <p:txBody>
          <a:bodyPr wrap="square" rtlCol="0">
            <a:spAutoFit/>
          </a:bodyPr>
          <a:lstStyle/>
          <a:p>
            <a:pPr algn="ctr"/>
            <a:r>
              <a:rPr lang="en-US" dirty="0"/>
              <a:t>Autoencoder</a:t>
            </a:r>
            <a:endParaRPr lang="en-IN" dirty="0"/>
          </a:p>
        </p:txBody>
      </p:sp>
      <p:pic>
        <p:nvPicPr>
          <p:cNvPr id="22" name="Picture 21" descr="A picture containing clock&#10;&#10;Description automatically generated">
            <a:extLst>
              <a:ext uri="{FF2B5EF4-FFF2-40B4-BE49-F238E27FC236}">
                <a16:creationId xmlns:a16="http://schemas.microsoft.com/office/drawing/2014/main" id="{7404C54D-2DDE-4EB0-AD8B-4D1410E743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48638" y="6377922"/>
            <a:ext cx="6219098" cy="2081392"/>
          </a:xfrm>
          <a:prstGeom prst="rect">
            <a:avLst/>
          </a:prstGeom>
        </p:spPr>
      </p:pic>
      <p:sp>
        <p:nvSpPr>
          <p:cNvPr id="23" name="TextBox 22">
            <a:extLst>
              <a:ext uri="{FF2B5EF4-FFF2-40B4-BE49-F238E27FC236}">
                <a16:creationId xmlns:a16="http://schemas.microsoft.com/office/drawing/2014/main" id="{AD6EDCCB-5F48-4F69-AC2C-7FCF5A83B9E2}"/>
              </a:ext>
            </a:extLst>
          </p:cNvPr>
          <p:cNvSpPr txBox="1"/>
          <p:nvPr/>
        </p:nvSpPr>
        <p:spPr>
          <a:xfrm>
            <a:off x="11553635" y="8624215"/>
            <a:ext cx="3536830" cy="369332"/>
          </a:xfrm>
          <a:prstGeom prst="rect">
            <a:avLst/>
          </a:prstGeom>
          <a:noFill/>
        </p:spPr>
        <p:txBody>
          <a:bodyPr wrap="square" rtlCol="0">
            <a:spAutoFit/>
          </a:bodyPr>
          <a:lstStyle/>
          <a:p>
            <a:pPr algn="ctr"/>
            <a:r>
              <a:rPr lang="en-US" dirty="0"/>
              <a:t>Generative Adversarial Networks</a:t>
            </a:r>
            <a:endParaRPr lang="en-IN" dirty="0"/>
          </a:p>
        </p:txBody>
      </p:sp>
      <p:pic>
        <p:nvPicPr>
          <p:cNvPr id="18" name="Picture 17">
            <a:extLst>
              <a:ext uri="{FF2B5EF4-FFF2-40B4-BE49-F238E27FC236}">
                <a16:creationId xmlns:a16="http://schemas.microsoft.com/office/drawing/2014/main" id="{FA313B39-A742-2449-8C71-D96974B707F3}"/>
              </a:ext>
            </a:extLst>
          </p:cNvPr>
          <p:cNvPicPr>
            <a:picLocks noChangeAspect="1"/>
          </p:cNvPicPr>
          <p:nvPr/>
        </p:nvPicPr>
        <p:blipFill>
          <a:blip r:embed="rId10"/>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3638719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359" y="950428"/>
            <a:ext cx="10278696" cy="8243888"/>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946653" y="1879092"/>
            <a:ext cx="9011412" cy="1659636"/>
          </a:xfrm>
          <a:noFill/>
        </p:spPr>
        <p:txBody>
          <a:bodyPr wrap="none" rtlCol="0">
            <a:spAutoFit/>
          </a:bodyPr>
          <a:lstStyle/>
          <a:p>
            <a:pPr defTabSz="457200"/>
            <a:r>
              <a:rPr lang="en-US" sz="5000" b="1" dirty="0">
                <a:solidFill>
                  <a:srgbClr val="7030A0"/>
                </a:solidFill>
                <a:latin typeface="Montserrat" panose="00000500000000000000" pitchFamily="50" charset="0"/>
              </a:rPr>
              <a:t>Reinforcement Learning</a:t>
            </a:r>
          </a:p>
        </p:txBody>
      </p:sp>
      <p:sp>
        <p:nvSpPr>
          <p:cNvPr id="15" name="Rectangle 14">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347" y="1772304"/>
            <a:ext cx="192024" cy="10561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6181" y="3182112"/>
            <a:ext cx="8737092"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1261866" y="3538728"/>
            <a:ext cx="9214734" cy="5947222"/>
          </a:xfrm>
        </p:spPr>
        <p:txBody>
          <a:bodyPr>
            <a:noAutofit/>
          </a:bodyPr>
          <a:lstStyle/>
          <a:p>
            <a:r>
              <a:rPr lang="en-US" sz="2800" dirty="0">
                <a:latin typeface="Lato"/>
              </a:rPr>
              <a:t>Reinforcement learning is about taking suitable action to maximize the expected reward in a particular situation </a:t>
            </a:r>
          </a:p>
          <a:p>
            <a:r>
              <a:rPr lang="en-US" sz="2800" dirty="0">
                <a:latin typeface="Lato"/>
              </a:rPr>
              <a:t>The reinforcement agent decides what to do to perform the given task </a:t>
            </a:r>
          </a:p>
          <a:p>
            <a:r>
              <a:rPr lang="en-US" sz="2800" dirty="0">
                <a:latin typeface="Lato"/>
              </a:rPr>
              <a:t>In the absence of training dataset, it is bound to learn from its experience</a:t>
            </a:r>
          </a:p>
        </p:txBody>
      </p:sp>
      <p:pic>
        <p:nvPicPr>
          <p:cNvPr id="6" name="Picture 5" descr="A picture containing clock&#10;&#10;Description automatically generated">
            <a:extLst>
              <a:ext uri="{FF2B5EF4-FFF2-40B4-BE49-F238E27FC236}">
                <a16:creationId xmlns:a16="http://schemas.microsoft.com/office/drawing/2014/main" id="{20BD9787-F613-4D93-BB7F-384A5421A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2583" y="3538728"/>
            <a:ext cx="6239434" cy="3977640"/>
          </a:xfrm>
          <a:prstGeom prst="rect">
            <a:avLst/>
          </a:prstGeom>
        </p:spPr>
      </p:pic>
      <p:pic>
        <p:nvPicPr>
          <p:cNvPr id="9" name="Picture 8">
            <a:extLst>
              <a:ext uri="{FF2B5EF4-FFF2-40B4-BE49-F238E27FC236}">
                <a16:creationId xmlns:a16="http://schemas.microsoft.com/office/drawing/2014/main" id="{EE0A32DE-1D13-CF4A-A692-6640C4AD0B94}"/>
              </a:ext>
            </a:extLst>
          </p:cNvPr>
          <p:cNvPicPr>
            <a:picLocks noChangeAspect="1"/>
          </p:cNvPicPr>
          <p:nvPr/>
        </p:nvPicPr>
        <p:blipFill>
          <a:blip r:embed="rId4"/>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1504339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C4C01-D4AD-48E9-9B65-1F630E5A20DD}"/>
              </a:ext>
            </a:extLst>
          </p:cNvPr>
          <p:cNvSpPr>
            <a:spLocks noGrp="1"/>
          </p:cNvSpPr>
          <p:nvPr>
            <p:ph type="title"/>
          </p:nvPr>
        </p:nvSpPr>
        <p:spPr>
          <a:xfrm>
            <a:off x="765469" y="457200"/>
            <a:ext cx="11658600" cy="1714500"/>
          </a:xfrm>
          <a:noFill/>
        </p:spPr>
        <p:txBody>
          <a:bodyPr wrap="none" rtlCol="0">
            <a:spAutoFit/>
          </a:bodyPr>
          <a:lstStyle/>
          <a:p>
            <a:pPr defTabSz="457200"/>
            <a:r>
              <a:rPr lang="en-US" sz="5000" b="1" dirty="0">
                <a:solidFill>
                  <a:srgbClr val="7030A0"/>
                </a:solidFill>
                <a:latin typeface="Montserrat" panose="00000500000000000000" pitchFamily="50" charset="0"/>
              </a:rPr>
              <a:t>Deep Learning</a:t>
            </a:r>
            <a:endParaRPr lang="en-IN" sz="5000" b="1" dirty="0">
              <a:solidFill>
                <a:srgbClr val="7030A0"/>
              </a:solidFill>
              <a:latin typeface="Montserrat" panose="00000500000000000000" pitchFamily="50" charset="0"/>
            </a:endParaRPr>
          </a:p>
        </p:txBody>
      </p:sp>
      <p:pic>
        <p:nvPicPr>
          <p:cNvPr id="5" name="Content Placeholder 4">
            <a:extLst>
              <a:ext uri="{FF2B5EF4-FFF2-40B4-BE49-F238E27FC236}">
                <a16:creationId xmlns:a16="http://schemas.microsoft.com/office/drawing/2014/main" id="{8210C93C-2500-4BFF-BCA5-1D3AAEB624F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19770" y="2171700"/>
            <a:ext cx="12648464" cy="6803127"/>
          </a:xfrm>
        </p:spPr>
      </p:pic>
      <p:sp>
        <p:nvSpPr>
          <p:cNvPr id="3" name="Rectangle 2">
            <a:extLst>
              <a:ext uri="{FF2B5EF4-FFF2-40B4-BE49-F238E27FC236}">
                <a16:creationId xmlns:a16="http://schemas.microsoft.com/office/drawing/2014/main" id="{D54BD269-29B7-41AB-89B9-77CC8E49A76D}"/>
              </a:ext>
            </a:extLst>
          </p:cNvPr>
          <p:cNvSpPr/>
          <p:nvPr/>
        </p:nvSpPr>
        <p:spPr>
          <a:xfrm>
            <a:off x="765469" y="1710035"/>
            <a:ext cx="13433610" cy="1384995"/>
          </a:xfrm>
          <a:prstGeom prst="rect">
            <a:avLst/>
          </a:prstGeom>
        </p:spPr>
        <p:txBody>
          <a:bodyPr wrap="square">
            <a:spAutoFit/>
          </a:bodyPr>
          <a:lstStyle/>
          <a:p>
            <a:r>
              <a:rPr lang="en-US" sz="2800" dirty="0">
                <a:solidFill>
                  <a:srgbClr val="4D5156"/>
                </a:solidFill>
                <a:latin typeface="Lato"/>
              </a:rPr>
              <a:t>Deep learning is part of a broader family of machine learning methods based on artificial neural networks with representation learning. Learning can be supervised, semi-supervised or unsupervised.</a:t>
            </a:r>
            <a:endParaRPr lang="en-IN" sz="2800" dirty="0">
              <a:latin typeface="Lato"/>
            </a:endParaRPr>
          </a:p>
        </p:txBody>
      </p:sp>
      <p:pic>
        <p:nvPicPr>
          <p:cNvPr id="7" name="Picture 6" descr="A close up of a logo&#10;&#10;Description automatically generated">
            <a:extLst>
              <a:ext uri="{FF2B5EF4-FFF2-40B4-BE49-F238E27FC236}">
                <a16:creationId xmlns:a16="http://schemas.microsoft.com/office/drawing/2014/main" id="{7E7747F0-9259-4054-B714-912ED579C8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469" y="4207469"/>
            <a:ext cx="13304349" cy="3507357"/>
          </a:xfrm>
          <a:prstGeom prst="rect">
            <a:avLst/>
          </a:prstGeom>
        </p:spPr>
      </p:pic>
      <p:sp>
        <p:nvSpPr>
          <p:cNvPr id="8" name="TextBox 7">
            <a:extLst>
              <a:ext uri="{FF2B5EF4-FFF2-40B4-BE49-F238E27FC236}">
                <a16:creationId xmlns:a16="http://schemas.microsoft.com/office/drawing/2014/main" id="{571D490F-0B8B-49BF-9993-75225F7C3FFE}"/>
              </a:ext>
            </a:extLst>
          </p:cNvPr>
          <p:cNvSpPr txBox="1"/>
          <p:nvPr/>
        </p:nvSpPr>
        <p:spPr>
          <a:xfrm>
            <a:off x="4848045" y="8115300"/>
            <a:ext cx="6728604" cy="369332"/>
          </a:xfrm>
          <a:prstGeom prst="rect">
            <a:avLst/>
          </a:prstGeom>
          <a:noFill/>
        </p:spPr>
        <p:txBody>
          <a:bodyPr wrap="square" rtlCol="0">
            <a:spAutoFit/>
          </a:bodyPr>
          <a:lstStyle/>
          <a:p>
            <a:pPr algn="ctr"/>
            <a:r>
              <a:rPr lang="en-US" dirty="0"/>
              <a:t>A Graph with depth more than 2</a:t>
            </a:r>
            <a:endParaRPr lang="en-IN" dirty="0"/>
          </a:p>
        </p:txBody>
      </p:sp>
      <p:pic>
        <p:nvPicPr>
          <p:cNvPr id="9" name="Picture 8">
            <a:extLst>
              <a:ext uri="{FF2B5EF4-FFF2-40B4-BE49-F238E27FC236}">
                <a16:creationId xmlns:a16="http://schemas.microsoft.com/office/drawing/2014/main" id="{A8AB8D2D-8E8B-A849-92F5-29D45CBE2CC0}"/>
              </a:ext>
            </a:extLst>
          </p:cNvPr>
          <p:cNvPicPr>
            <a:picLocks noChangeAspect="1"/>
          </p:cNvPicPr>
          <p:nvPr/>
        </p:nvPicPr>
        <p:blipFill>
          <a:blip r:embed="rId5"/>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1647506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C4C01-D4AD-48E9-9B65-1F630E5A20DD}"/>
              </a:ext>
            </a:extLst>
          </p:cNvPr>
          <p:cNvSpPr>
            <a:spLocks noGrp="1"/>
          </p:cNvSpPr>
          <p:nvPr>
            <p:ph type="title"/>
          </p:nvPr>
        </p:nvSpPr>
        <p:spPr>
          <a:xfrm>
            <a:off x="765469" y="457200"/>
            <a:ext cx="11658600" cy="1714500"/>
          </a:xfrm>
          <a:noFill/>
        </p:spPr>
        <p:txBody>
          <a:bodyPr wrap="none" rtlCol="0">
            <a:spAutoFit/>
          </a:bodyPr>
          <a:lstStyle/>
          <a:p>
            <a:pPr defTabSz="457200"/>
            <a:r>
              <a:rPr lang="en-US" sz="5000" b="1" dirty="0">
                <a:solidFill>
                  <a:srgbClr val="7030A0"/>
                </a:solidFill>
                <a:latin typeface="Montserrat" panose="00000500000000000000" pitchFamily="50" charset="0"/>
              </a:rPr>
              <a:t>Deep Learning – Common Algorithms</a:t>
            </a:r>
            <a:endParaRPr lang="en-IN" sz="5000" b="1" dirty="0">
              <a:solidFill>
                <a:srgbClr val="7030A0"/>
              </a:solidFill>
              <a:latin typeface="Montserrat" panose="00000500000000000000" pitchFamily="50" charset="0"/>
            </a:endParaRPr>
          </a:p>
        </p:txBody>
      </p:sp>
      <p:pic>
        <p:nvPicPr>
          <p:cNvPr id="5" name="Content Placeholder 4">
            <a:extLst>
              <a:ext uri="{FF2B5EF4-FFF2-40B4-BE49-F238E27FC236}">
                <a16:creationId xmlns:a16="http://schemas.microsoft.com/office/drawing/2014/main" id="{8210C93C-2500-4BFF-BCA5-1D3AAEB624F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19770" y="2171700"/>
            <a:ext cx="12648464" cy="6803127"/>
          </a:xfrm>
        </p:spPr>
      </p:pic>
      <p:pic>
        <p:nvPicPr>
          <p:cNvPr id="9" name="Picture 8">
            <a:extLst>
              <a:ext uri="{FF2B5EF4-FFF2-40B4-BE49-F238E27FC236}">
                <a16:creationId xmlns:a16="http://schemas.microsoft.com/office/drawing/2014/main" id="{A8AB8D2D-8E8B-A849-92F5-29D45CBE2CC0}"/>
              </a:ext>
            </a:extLst>
          </p:cNvPr>
          <p:cNvPicPr>
            <a:picLocks noChangeAspect="1"/>
          </p:cNvPicPr>
          <p:nvPr/>
        </p:nvPicPr>
        <p:blipFill>
          <a:blip r:embed="rId4"/>
          <a:stretch>
            <a:fillRect/>
          </a:stretch>
        </p:blipFill>
        <p:spPr>
          <a:xfrm>
            <a:off x="16213302" y="9563300"/>
            <a:ext cx="1968786" cy="636422"/>
          </a:xfrm>
          <a:prstGeom prst="rect">
            <a:avLst/>
          </a:prstGeom>
        </p:spPr>
      </p:pic>
      <p:pic>
        <p:nvPicPr>
          <p:cNvPr id="6" name="Picture 5" descr="A picture containing map, text&#10;&#10;Description automatically generated">
            <a:extLst>
              <a:ext uri="{FF2B5EF4-FFF2-40B4-BE49-F238E27FC236}">
                <a16:creationId xmlns:a16="http://schemas.microsoft.com/office/drawing/2014/main" id="{8AE3C073-31B4-894E-9F32-9252FD2BF0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677" y="1959900"/>
            <a:ext cx="7197356" cy="3852599"/>
          </a:xfrm>
          <a:prstGeom prst="rect">
            <a:avLst/>
          </a:prstGeom>
          <a:ln w="88900" cap="sq" cmpd="thickThin">
            <a:solidFill>
              <a:srgbClr val="000000"/>
            </a:solidFill>
            <a:prstDash val="solid"/>
            <a:miter lim="800000"/>
          </a:ln>
          <a:effectLst>
            <a:innerShdw blurRad="76200">
              <a:srgbClr val="000000"/>
            </a:innerShdw>
          </a:effectLst>
        </p:spPr>
      </p:pic>
      <p:pic>
        <p:nvPicPr>
          <p:cNvPr id="11" name="Picture 10" descr="A close up of a map&#10;&#10;Description automatically generated">
            <a:extLst>
              <a:ext uri="{FF2B5EF4-FFF2-40B4-BE49-F238E27FC236}">
                <a16:creationId xmlns:a16="http://schemas.microsoft.com/office/drawing/2014/main" id="{59EAC1DA-E419-5C4A-BE1C-6388C9F831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0" y="1959899"/>
            <a:ext cx="7802732" cy="3852599"/>
          </a:xfrm>
          <a:prstGeom prst="rect">
            <a:avLst/>
          </a:prstGeom>
          <a:ln w="88900" cap="sq" cmpd="thickThin">
            <a:solidFill>
              <a:srgbClr val="000000"/>
            </a:solidFill>
            <a:prstDash val="solid"/>
            <a:miter lim="800000"/>
          </a:ln>
          <a:effectLst>
            <a:innerShdw blurRad="76200">
              <a:srgbClr val="000000"/>
            </a:innerShdw>
          </a:effectLst>
        </p:spPr>
      </p:pic>
      <p:sp>
        <p:nvSpPr>
          <p:cNvPr id="12" name="TextBox 11">
            <a:extLst>
              <a:ext uri="{FF2B5EF4-FFF2-40B4-BE49-F238E27FC236}">
                <a16:creationId xmlns:a16="http://schemas.microsoft.com/office/drawing/2014/main" id="{D501C4B1-D3C4-884A-A3CE-D279876DEB0B}"/>
              </a:ext>
            </a:extLst>
          </p:cNvPr>
          <p:cNvSpPr txBox="1"/>
          <p:nvPr/>
        </p:nvSpPr>
        <p:spPr>
          <a:xfrm>
            <a:off x="585677" y="6443330"/>
            <a:ext cx="7741760" cy="369332"/>
          </a:xfrm>
          <a:prstGeom prst="rect">
            <a:avLst/>
          </a:prstGeom>
          <a:noFill/>
        </p:spPr>
        <p:txBody>
          <a:bodyPr wrap="square" rtlCol="0">
            <a:spAutoFit/>
          </a:bodyPr>
          <a:lstStyle/>
          <a:p>
            <a:r>
              <a:rPr lang="en-US" dirty="0"/>
              <a:t>Convolutional Neural Network for Computer Vision Tasks like Image Recognition</a:t>
            </a:r>
          </a:p>
        </p:txBody>
      </p:sp>
      <p:sp>
        <p:nvSpPr>
          <p:cNvPr id="13" name="TextBox 12">
            <a:extLst>
              <a:ext uri="{FF2B5EF4-FFF2-40B4-BE49-F238E27FC236}">
                <a16:creationId xmlns:a16="http://schemas.microsoft.com/office/drawing/2014/main" id="{3F65ADFB-FD78-F544-A18A-214D748B192B}"/>
              </a:ext>
            </a:extLst>
          </p:cNvPr>
          <p:cNvSpPr txBox="1"/>
          <p:nvPr/>
        </p:nvSpPr>
        <p:spPr>
          <a:xfrm>
            <a:off x="9960564" y="6443330"/>
            <a:ext cx="5507666" cy="369332"/>
          </a:xfrm>
          <a:prstGeom prst="rect">
            <a:avLst/>
          </a:prstGeom>
          <a:noFill/>
        </p:spPr>
        <p:txBody>
          <a:bodyPr wrap="square" rtlCol="0">
            <a:spAutoFit/>
          </a:bodyPr>
          <a:lstStyle/>
          <a:p>
            <a:r>
              <a:rPr lang="en-US" dirty="0"/>
              <a:t>Recurrent Neural Network for Sequence Tasks like NLP</a:t>
            </a:r>
          </a:p>
        </p:txBody>
      </p:sp>
      <p:pic>
        <p:nvPicPr>
          <p:cNvPr id="15" name="Picture 14" descr="A close up of a logo&#10;&#10;Description automatically generated">
            <a:extLst>
              <a:ext uri="{FF2B5EF4-FFF2-40B4-BE49-F238E27FC236}">
                <a16:creationId xmlns:a16="http://schemas.microsoft.com/office/drawing/2014/main" id="{7D04D401-C0F2-0640-B381-6D6541AD9D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1824" y="7043122"/>
            <a:ext cx="4312372" cy="282038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6" name="TextBox 15">
            <a:extLst>
              <a:ext uri="{FF2B5EF4-FFF2-40B4-BE49-F238E27FC236}">
                <a16:creationId xmlns:a16="http://schemas.microsoft.com/office/drawing/2014/main" id="{0FE3E36C-DF3A-E046-8D98-7BC150C0B9E7}"/>
              </a:ext>
            </a:extLst>
          </p:cNvPr>
          <p:cNvSpPr txBox="1"/>
          <p:nvPr/>
        </p:nvSpPr>
        <p:spPr>
          <a:xfrm>
            <a:off x="11439066" y="9494173"/>
            <a:ext cx="5507666" cy="369332"/>
          </a:xfrm>
          <a:prstGeom prst="rect">
            <a:avLst/>
          </a:prstGeom>
          <a:noFill/>
        </p:spPr>
        <p:txBody>
          <a:bodyPr wrap="square" rtlCol="0">
            <a:spAutoFit/>
          </a:bodyPr>
          <a:lstStyle/>
          <a:p>
            <a:r>
              <a:rPr lang="en-US" dirty="0"/>
              <a:t>Neural Network for Any Deep Learning Task</a:t>
            </a:r>
          </a:p>
        </p:txBody>
      </p:sp>
    </p:spTree>
    <p:extLst>
      <p:ext uri="{BB962C8B-B14F-4D97-AF65-F5344CB8AC3E}">
        <p14:creationId xmlns:p14="http://schemas.microsoft.com/office/powerpoint/2010/main" val="5690733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wrap="none" rtlCol="0">
            <a:spAutoFit/>
          </a:bodyPr>
          <a:lstStyle/>
          <a:p>
            <a:pPr defTabSz="457200"/>
            <a:r>
              <a:rPr lang="en-US" sz="5000" b="1" dirty="0">
                <a:solidFill>
                  <a:srgbClr val="7030A0"/>
                </a:solidFill>
                <a:latin typeface="Montserrat" panose="00000500000000000000" pitchFamily="50" charset="0"/>
              </a:rPr>
              <a:t>Reinforcement Learning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39544" y="2659226"/>
            <a:ext cx="8858250" cy="59007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Rectangle 4"/>
          <p:cNvSpPr/>
          <p:nvPr/>
        </p:nvSpPr>
        <p:spPr>
          <a:xfrm>
            <a:off x="7955870" y="8923921"/>
            <a:ext cx="3984873" cy="507831"/>
          </a:xfrm>
          <a:prstGeom prst="rect">
            <a:avLst/>
          </a:prstGeom>
        </p:spPr>
        <p:txBody>
          <a:bodyPr wrap="none">
            <a:spAutoFit/>
          </a:bodyPr>
          <a:lstStyle/>
          <a:p>
            <a:r>
              <a:rPr lang="en-US" sz="2700" dirty="0"/>
              <a:t>Video Link- Tesla Auto Pilot</a:t>
            </a:r>
          </a:p>
        </p:txBody>
      </p:sp>
      <p:pic>
        <p:nvPicPr>
          <p:cNvPr id="6" name="Picture 5">
            <a:extLst>
              <a:ext uri="{FF2B5EF4-FFF2-40B4-BE49-F238E27FC236}">
                <a16:creationId xmlns:a16="http://schemas.microsoft.com/office/drawing/2014/main" id="{1B822EB1-A27D-3A4D-8FBD-F38CDB6B751D}"/>
              </a:ext>
            </a:extLst>
          </p:cNvPr>
          <p:cNvPicPr>
            <a:picLocks noChangeAspect="1"/>
          </p:cNvPicPr>
          <p:nvPr/>
        </p:nvPicPr>
        <p:blipFill>
          <a:blip r:embed="rId3"/>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22096657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108B4-2EE5-4B90-8AC5-768B56D5A24D}"/>
              </a:ext>
            </a:extLst>
          </p:cNvPr>
          <p:cNvSpPr>
            <a:spLocks noGrp="1"/>
          </p:cNvSpPr>
          <p:nvPr>
            <p:ph type="title"/>
          </p:nvPr>
        </p:nvSpPr>
        <p:spPr>
          <a:xfrm>
            <a:off x="674067" y="194637"/>
            <a:ext cx="11658600" cy="1714500"/>
          </a:xfrm>
          <a:noFill/>
        </p:spPr>
        <p:txBody>
          <a:bodyPr wrap="none" rtlCol="0">
            <a:spAutoFit/>
          </a:bodyPr>
          <a:lstStyle/>
          <a:p>
            <a:pPr defTabSz="457200"/>
            <a:r>
              <a:rPr lang="en-IN" sz="5000" b="1" dirty="0">
                <a:solidFill>
                  <a:srgbClr val="7030A0"/>
                </a:solidFill>
                <a:latin typeface="Montserrat" panose="00000500000000000000" pitchFamily="50" charset="0"/>
              </a:rPr>
              <a:t>Leading Cloud AI Platforms</a:t>
            </a:r>
          </a:p>
        </p:txBody>
      </p:sp>
      <p:pic>
        <p:nvPicPr>
          <p:cNvPr id="4" name="Picture 3">
            <a:extLst>
              <a:ext uri="{FF2B5EF4-FFF2-40B4-BE49-F238E27FC236}">
                <a16:creationId xmlns:a16="http://schemas.microsoft.com/office/drawing/2014/main" id="{5C562E51-BAF2-498B-8CDA-8A4D351DD4B0}"/>
              </a:ext>
            </a:extLst>
          </p:cNvPr>
          <p:cNvPicPr>
            <a:picLocks noChangeAspect="1"/>
          </p:cNvPicPr>
          <p:nvPr/>
        </p:nvPicPr>
        <p:blipFill>
          <a:blip r:embed="rId2"/>
          <a:stretch>
            <a:fillRect/>
          </a:stretch>
        </p:blipFill>
        <p:spPr>
          <a:xfrm>
            <a:off x="2858438" y="2335187"/>
            <a:ext cx="5041449" cy="1714500"/>
          </a:xfrm>
          <a:prstGeom prst="rect">
            <a:avLst/>
          </a:prstGeom>
        </p:spPr>
      </p:pic>
      <p:pic>
        <p:nvPicPr>
          <p:cNvPr id="5" name="Picture 4">
            <a:extLst>
              <a:ext uri="{FF2B5EF4-FFF2-40B4-BE49-F238E27FC236}">
                <a16:creationId xmlns:a16="http://schemas.microsoft.com/office/drawing/2014/main" id="{4AF40722-281A-4BEB-B913-DBC544A0DC7F}"/>
              </a:ext>
            </a:extLst>
          </p:cNvPr>
          <p:cNvPicPr>
            <a:picLocks noChangeAspect="1"/>
          </p:cNvPicPr>
          <p:nvPr/>
        </p:nvPicPr>
        <p:blipFill>
          <a:blip r:embed="rId3"/>
          <a:stretch>
            <a:fillRect/>
          </a:stretch>
        </p:blipFill>
        <p:spPr>
          <a:xfrm>
            <a:off x="3095330" y="4522816"/>
            <a:ext cx="2488226" cy="1714502"/>
          </a:xfrm>
          <a:prstGeom prst="rect">
            <a:avLst/>
          </a:prstGeom>
        </p:spPr>
      </p:pic>
      <p:pic>
        <p:nvPicPr>
          <p:cNvPr id="6" name="Picture 5">
            <a:extLst>
              <a:ext uri="{FF2B5EF4-FFF2-40B4-BE49-F238E27FC236}">
                <a16:creationId xmlns:a16="http://schemas.microsoft.com/office/drawing/2014/main" id="{CD84D7AB-9138-4D4A-9FC4-9DB92FF5C156}"/>
              </a:ext>
            </a:extLst>
          </p:cNvPr>
          <p:cNvPicPr>
            <a:picLocks noChangeAspect="1"/>
          </p:cNvPicPr>
          <p:nvPr/>
        </p:nvPicPr>
        <p:blipFill>
          <a:blip r:embed="rId4"/>
          <a:stretch>
            <a:fillRect/>
          </a:stretch>
        </p:blipFill>
        <p:spPr>
          <a:xfrm>
            <a:off x="13095050" y="4592887"/>
            <a:ext cx="2426280" cy="1574357"/>
          </a:xfrm>
          <a:prstGeom prst="rect">
            <a:avLst/>
          </a:prstGeom>
        </p:spPr>
      </p:pic>
      <p:pic>
        <p:nvPicPr>
          <p:cNvPr id="7" name="Picture 6">
            <a:extLst>
              <a:ext uri="{FF2B5EF4-FFF2-40B4-BE49-F238E27FC236}">
                <a16:creationId xmlns:a16="http://schemas.microsoft.com/office/drawing/2014/main" id="{E98F6B41-AEA2-431B-941C-C19EDC8E009F}"/>
              </a:ext>
            </a:extLst>
          </p:cNvPr>
          <p:cNvPicPr>
            <a:picLocks noChangeAspect="1"/>
          </p:cNvPicPr>
          <p:nvPr/>
        </p:nvPicPr>
        <p:blipFill>
          <a:blip r:embed="rId5"/>
          <a:stretch>
            <a:fillRect/>
          </a:stretch>
        </p:blipFill>
        <p:spPr>
          <a:xfrm>
            <a:off x="9144002" y="2505461"/>
            <a:ext cx="6377330" cy="1491102"/>
          </a:xfrm>
          <a:prstGeom prst="rect">
            <a:avLst/>
          </a:prstGeom>
        </p:spPr>
      </p:pic>
      <p:sp>
        <p:nvSpPr>
          <p:cNvPr id="9" name="TextBox 8">
            <a:extLst>
              <a:ext uri="{FF2B5EF4-FFF2-40B4-BE49-F238E27FC236}">
                <a16:creationId xmlns:a16="http://schemas.microsoft.com/office/drawing/2014/main" id="{DAE4079B-95E7-4E4F-AD12-5A38BE9906A0}"/>
              </a:ext>
            </a:extLst>
          </p:cNvPr>
          <p:cNvSpPr txBox="1"/>
          <p:nvPr/>
        </p:nvSpPr>
        <p:spPr>
          <a:xfrm>
            <a:off x="3095328" y="6710443"/>
            <a:ext cx="2488224" cy="2862322"/>
          </a:xfrm>
          <a:prstGeom prst="rect">
            <a:avLst/>
          </a:prstGeom>
          <a:noFill/>
        </p:spPr>
        <p:txBody>
          <a:bodyPr wrap="square" rtlCol="0">
            <a:spAutoFit/>
          </a:bodyPr>
          <a:lstStyle/>
          <a:p>
            <a:r>
              <a:rPr lang="en-IN" sz="3600" dirty="0"/>
              <a:t>Oracle AI </a:t>
            </a:r>
          </a:p>
          <a:p>
            <a:r>
              <a:rPr lang="en-IN" sz="3600" dirty="0"/>
              <a:t>Salesforce</a:t>
            </a:r>
          </a:p>
          <a:p>
            <a:r>
              <a:rPr lang="en-IN" sz="3600" dirty="0"/>
              <a:t>Baidu</a:t>
            </a:r>
          </a:p>
          <a:p>
            <a:r>
              <a:rPr lang="en-IN" sz="3600" dirty="0" err="1"/>
              <a:t>Pega</a:t>
            </a:r>
            <a:endParaRPr lang="en-IN" sz="3600" dirty="0"/>
          </a:p>
          <a:p>
            <a:r>
              <a:rPr lang="en-IN" sz="3600" dirty="0"/>
              <a:t>Infosys Nia</a:t>
            </a:r>
          </a:p>
        </p:txBody>
      </p:sp>
      <p:sp>
        <p:nvSpPr>
          <p:cNvPr id="10" name="TextBox 9">
            <a:extLst>
              <a:ext uri="{FF2B5EF4-FFF2-40B4-BE49-F238E27FC236}">
                <a16:creationId xmlns:a16="http://schemas.microsoft.com/office/drawing/2014/main" id="{18D30F66-A333-4A74-806E-736DB3FC95BA}"/>
              </a:ext>
            </a:extLst>
          </p:cNvPr>
          <p:cNvSpPr txBox="1"/>
          <p:nvPr/>
        </p:nvSpPr>
        <p:spPr>
          <a:xfrm>
            <a:off x="12492374" y="6648722"/>
            <a:ext cx="3564998" cy="2862322"/>
          </a:xfrm>
          <a:prstGeom prst="rect">
            <a:avLst/>
          </a:prstGeom>
          <a:noFill/>
        </p:spPr>
        <p:txBody>
          <a:bodyPr wrap="square" rtlCol="0">
            <a:spAutoFit/>
          </a:bodyPr>
          <a:lstStyle/>
          <a:p>
            <a:r>
              <a:rPr lang="en-IN" sz="3600" dirty="0"/>
              <a:t>Wipro HOLMES</a:t>
            </a:r>
          </a:p>
          <a:p>
            <a:r>
              <a:rPr lang="en-IN" sz="3600" dirty="0"/>
              <a:t>API.AI</a:t>
            </a:r>
          </a:p>
          <a:p>
            <a:r>
              <a:rPr lang="en-IN" sz="3600" dirty="0"/>
              <a:t>Premonition</a:t>
            </a:r>
          </a:p>
          <a:p>
            <a:r>
              <a:rPr lang="en-IN" sz="3600" dirty="0" err="1"/>
              <a:t>Rainbird</a:t>
            </a:r>
            <a:endParaRPr lang="en-IN" sz="3600" dirty="0"/>
          </a:p>
          <a:p>
            <a:endParaRPr lang="en-IN" sz="3600" dirty="0"/>
          </a:p>
        </p:txBody>
      </p:sp>
      <p:pic>
        <p:nvPicPr>
          <p:cNvPr id="11" name="Picture 10">
            <a:extLst>
              <a:ext uri="{FF2B5EF4-FFF2-40B4-BE49-F238E27FC236}">
                <a16:creationId xmlns:a16="http://schemas.microsoft.com/office/drawing/2014/main" id="{1F8202CD-D98E-FD47-8D28-7D0163752A9F}"/>
              </a:ext>
            </a:extLst>
          </p:cNvPr>
          <p:cNvPicPr>
            <a:picLocks noChangeAspect="1"/>
          </p:cNvPicPr>
          <p:nvPr/>
        </p:nvPicPr>
        <p:blipFill>
          <a:blip r:embed="rId6"/>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40205968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FD0423-934B-4B07-BB7D-F3A70BB9DB6E}"/>
              </a:ext>
            </a:extLst>
          </p:cNvPr>
          <p:cNvSpPr txBox="1"/>
          <p:nvPr/>
        </p:nvSpPr>
        <p:spPr>
          <a:xfrm>
            <a:off x="2879304" y="2227177"/>
            <a:ext cx="12637404" cy="5355312"/>
          </a:xfrm>
          <a:prstGeom prst="rect">
            <a:avLst/>
          </a:prstGeom>
          <a:noFill/>
        </p:spPr>
        <p:txBody>
          <a:bodyPr wrap="square" rtlCol="0">
            <a:spAutoFit/>
          </a:bodyPr>
          <a:lstStyle/>
          <a:p>
            <a:pPr algn="ctr" defTabSz="1371600">
              <a:defRPr/>
            </a:pPr>
            <a:r>
              <a:rPr lang="en-IN" sz="9000" b="1" dirty="0">
                <a:solidFill>
                  <a:srgbClr val="002060"/>
                </a:solidFill>
                <a:latin typeface="Perpetua"/>
              </a:rPr>
              <a:t>Artificial Intelligence</a:t>
            </a:r>
          </a:p>
          <a:p>
            <a:pPr algn="ctr" defTabSz="1371600">
              <a:defRPr/>
            </a:pPr>
            <a:endParaRPr lang="en-IN" sz="9000" dirty="0">
              <a:solidFill>
                <a:srgbClr val="002060"/>
              </a:solidFill>
              <a:latin typeface="Perpetua"/>
            </a:endParaRPr>
          </a:p>
          <a:p>
            <a:pPr algn="ctr" defTabSz="1371600">
              <a:defRPr/>
            </a:pPr>
            <a:endParaRPr lang="en-IN" sz="9000" dirty="0">
              <a:solidFill>
                <a:srgbClr val="002060"/>
              </a:solidFill>
              <a:latin typeface="Perpetua"/>
            </a:endParaRPr>
          </a:p>
          <a:p>
            <a:pPr algn="ctr" defTabSz="1371600">
              <a:defRPr/>
            </a:pPr>
            <a:r>
              <a:rPr lang="en-IN" sz="7200" dirty="0">
                <a:solidFill>
                  <a:prstClr val="black"/>
                </a:solidFill>
                <a:latin typeface="Perpetua"/>
              </a:rPr>
              <a:t>Hype Vs Reality</a:t>
            </a:r>
          </a:p>
        </p:txBody>
      </p:sp>
      <p:pic>
        <p:nvPicPr>
          <p:cNvPr id="3" name="Picture 2">
            <a:extLst>
              <a:ext uri="{FF2B5EF4-FFF2-40B4-BE49-F238E27FC236}">
                <a16:creationId xmlns:a16="http://schemas.microsoft.com/office/drawing/2014/main" id="{1390E9BD-C760-8B4E-8084-2D1F6C7F0638}"/>
              </a:ext>
            </a:extLst>
          </p:cNvPr>
          <p:cNvPicPr>
            <a:picLocks noChangeAspect="1"/>
          </p:cNvPicPr>
          <p:nvPr/>
        </p:nvPicPr>
        <p:blipFill>
          <a:blip r:embed="rId2"/>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1602762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3C074-93DD-4EAF-8F1F-7EF9F5C4EFC2}"/>
              </a:ext>
            </a:extLst>
          </p:cNvPr>
          <p:cNvSpPr>
            <a:spLocks noGrp="1"/>
          </p:cNvSpPr>
          <p:nvPr>
            <p:ph type="title"/>
          </p:nvPr>
        </p:nvSpPr>
        <p:spPr/>
        <p:txBody>
          <a:bodyPr/>
          <a:lstStyle/>
          <a:p>
            <a:r>
              <a:rPr lang="en-US" dirty="0"/>
              <a:t> </a:t>
            </a:r>
            <a:endParaRPr lang="en-IN" dirty="0"/>
          </a:p>
        </p:txBody>
      </p:sp>
      <p:pic>
        <p:nvPicPr>
          <p:cNvPr id="4" name="Picture 3">
            <a:extLst>
              <a:ext uri="{FF2B5EF4-FFF2-40B4-BE49-F238E27FC236}">
                <a16:creationId xmlns:a16="http://schemas.microsoft.com/office/drawing/2014/main" id="{5B6AA1D9-6721-417B-8E6A-3DB6958B8F2E}"/>
              </a:ext>
            </a:extLst>
          </p:cNvPr>
          <p:cNvPicPr>
            <a:picLocks noChangeAspect="1"/>
          </p:cNvPicPr>
          <p:nvPr/>
        </p:nvPicPr>
        <p:blipFill>
          <a:blip r:embed="rId2"/>
          <a:stretch>
            <a:fillRect/>
          </a:stretch>
        </p:blipFill>
        <p:spPr>
          <a:xfrm>
            <a:off x="15865642" y="9503958"/>
            <a:ext cx="2450073" cy="792000"/>
          </a:xfrm>
          <a:prstGeom prst="rect">
            <a:avLst/>
          </a:prstGeom>
        </p:spPr>
      </p:pic>
      <p:sp>
        <p:nvSpPr>
          <p:cNvPr id="5" name="Title 1">
            <a:extLst>
              <a:ext uri="{FF2B5EF4-FFF2-40B4-BE49-F238E27FC236}">
                <a16:creationId xmlns:a16="http://schemas.microsoft.com/office/drawing/2014/main" id="{C9F488B1-B8DE-4659-B5FD-2A8F6D79DC09}"/>
              </a:ext>
            </a:extLst>
          </p:cNvPr>
          <p:cNvSpPr txBox="1">
            <a:spLocks/>
          </p:cNvSpPr>
          <p:nvPr/>
        </p:nvSpPr>
        <p:spPr>
          <a:xfrm>
            <a:off x="440507" y="264431"/>
            <a:ext cx="14515357" cy="992869"/>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IN" sz="5000" b="1" dirty="0">
                <a:solidFill>
                  <a:srgbClr val="7030A0"/>
                </a:solidFill>
                <a:latin typeface="Montserrat" panose="00000500000000000000" pitchFamily="50" charset="0"/>
              </a:rPr>
              <a:t>AI Hype Cycle by Gartner</a:t>
            </a:r>
          </a:p>
        </p:txBody>
      </p:sp>
      <p:pic>
        <p:nvPicPr>
          <p:cNvPr id="11" name="Picture 10" descr="A close up of a map&#10;&#10;Description automatically generated">
            <a:extLst>
              <a:ext uri="{FF2B5EF4-FFF2-40B4-BE49-F238E27FC236}">
                <a16:creationId xmlns:a16="http://schemas.microsoft.com/office/drawing/2014/main" id="{572032B2-6753-2847-991A-7DA744776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0018" y="1257300"/>
            <a:ext cx="8720913" cy="8395658"/>
          </a:xfrm>
          <a:prstGeom prst="rect">
            <a:avLst/>
          </a:prstGeom>
        </p:spPr>
      </p:pic>
      <p:sp>
        <p:nvSpPr>
          <p:cNvPr id="13" name="TextBox 12">
            <a:extLst>
              <a:ext uri="{FF2B5EF4-FFF2-40B4-BE49-F238E27FC236}">
                <a16:creationId xmlns:a16="http://schemas.microsoft.com/office/drawing/2014/main" id="{CE61B949-29E0-4E4B-9DA0-0EC9F763217C}"/>
              </a:ext>
            </a:extLst>
          </p:cNvPr>
          <p:cNvSpPr txBox="1"/>
          <p:nvPr/>
        </p:nvSpPr>
        <p:spPr>
          <a:xfrm>
            <a:off x="10896172" y="2105246"/>
            <a:ext cx="6400799" cy="4832092"/>
          </a:xfrm>
          <a:prstGeom prst="rect">
            <a:avLst/>
          </a:prstGeom>
          <a:noFill/>
        </p:spPr>
        <p:txBody>
          <a:bodyPr wrap="square" rtlCol="0">
            <a:spAutoFit/>
          </a:bodyPr>
          <a:lstStyle/>
          <a:p>
            <a:r>
              <a:rPr lang="en-US" sz="2800" b="1" dirty="0"/>
              <a:t>The key take-aways from this hype-cycle is that </a:t>
            </a:r>
          </a:p>
          <a:p>
            <a:endParaRPr lang="en-US" sz="2800" dirty="0"/>
          </a:p>
          <a:p>
            <a:pPr marL="285750" indent="-285750">
              <a:buFont typeface="Arial" panose="020B0604020202020204" pitchFamily="34" charset="0"/>
              <a:buChar char="•"/>
            </a:pPr>
            <a:r>
              <a:rPr lang="en-US" sz="2800" dirty="0"/>
              <a:t>Machine learning and Deep Learning have crossed their peak of inflated expectation.</a:t>
            </a:r>
          </a:p>
          <a:p>
            <a:r>
              <a:rPr lang="en-US" sz="2800" dirty="0"/>
              <a:t> </a:t>
            </a:r>
          </a:p>
          <a:p>
            <a:pPr marL="285750" indent="-285750">
              <a:buFont typeface="Arial" panose="020B0604020202020204" pitchFamily="34" charset="0"/>
              <a:buChar char="•"/>
            </a:pPr>
            <a:r>
              <a:rPr lang="en-US" sz="2800" dirty="0"/>
              <a:t>Machine Learning and Deep Learning will reach the plateau of productivity in next 2 to 5 years i.e. between 2021 to 2024. </a:t>
            </a:r>
          </a:p>
        </p:txBody>
      </p:sp>
    </p:spTree>
    <p:extLst>
      <p:ext uri="{BB962C8B-B14F-4D97-AF65-F5344CB8AC3E}">
        <p14:creationId xmlns:p14="http://schemas.microsoft.com/office/powerpoint/2010/main" val="13476287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FD0423-934B-4B07-BB7D-F3A70BB9DB6E}"/>
              </a:ext>
            </a:extLst>
          </p:cNvPr>
          <p:cNvSpPr txBox="1"/>
          <p:nvPr/>
        </p:nvSpPr>
        <p:spPr>
          <a:xfrm>
            <a:off x="2879304" y="2227177"/>
            <a:ext cx="12637404" cy="5355312"/>
          </a:xfrm>
          <a:prstGeom prst="rect">
            <a:avLst/>
          </a:prstGeom>
          <a:noFill/>
        </p:spPr>
        <p:txBody>
          <a:bodyPr wrap="square" rtlCol="0">
            <a:spAutoFit/>
          </a:bodyPr>
          <a:lstStyle/>
          <a:p>
            <a:pPr algn="ctr" defTabSz="1371600">
              <a:defRPr/>
            </a:pPr>
            <a:r>
              <a:rPr lang="en-IN" sz="9000" b="1" dirty="0">
                <a:solidFill>
                  <a:srgbClr val="002060"/>
                </a:solidFill>
                <a:latin typeface="Perpetua"/>
              </a:rPr>
              <a:t>Artificial Intelligence</a:t>
            </a:r>
          </a:p>
          <a:p>
            <a:pPr algn="ctr" defTabSz="1371600">
              <a:defRPr/>
            </a:pPr>
            <a:endParaRPr lang="en-IN" sz="9000" dirty="0">
              <a:solidFill>
                <a:srgbClr val="002060"/>
              </a:solidFill>
              <a:latin typeface="Perpetua"/>
            </a:endParaRPr>
          </a:p>
          <a:p>
            <a:pPr algn="ctr" defTabSz="1371600">
              <a:defRPr/>
            </a:pPr>
            <a:endParaRPr lang="en-IN" sz="9000" dirty="0">
              <a:solidFill>
                <a:srgbClr val="002060"/>
              </a:solidFill>
              <a:latin typeface="Perpetua"/>
            </a:endParaRPr>
          </a:p>
          <a:p>
            <a:pPr algn="ctr" defTabSz="1371600">
              <a:defRPr/>
            </a:pPr>
            <a:r>
              <a:rPr lang="en-IN" sz="7200" dirty="0">
                <a:solidFill>
                  <a:prstClr val="black"/>
                </a:solidFill>
                <a:latin typeface="Perpetua"/>
              </a:rPr>
              <a:t>AI Projected Impact on Industries</a:t>
            </a:r>
          </a:p>
        </p:txBody>
      </p:sp>
      <p:pic>
        <p:nvPicPr>
          <p:cNvPr id="3" name="Picture 2">
            <a:extLst>
              <a:ext uri="{FF2B5EF4-FFF2-40B4-BE49-F238E27FC236}">
                <a16:creationId xmlns:a16="http://schemas.microsoft.com/office/drawing/2014/main" id="{1390E9BD-C760-8B4E-8084-2D1F6C7F0638}"/>
              </a:ext>
            </a:extLst>
          </p:cNvPr>
          <p:cNvPicPr>
            <a:picLocks noChangeAspect="1"/>
          </p:cNvPicPr>
          <p:nvPr/>
        </p:nvPicPr>
        <p:blipFill>
          <a:blip r:embed="rId2"/>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1093185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4F7E9F72-E73B-45F7-BC89-EACDA410E2AF}"/>
              </a:ext>
            </a:extLst>
          </p:cNvPr>
          <p:cNvSpPr txBox="1">
            <a:spLocks/>
          </p:cNvSpPr>
          <p:nvPr/>
        </p:nvSpPr>
        <p:spPr>
          <a:xfrm>
            <a:off x="965200" y="482601"/>
            <a:ext cx="16357599" cy="1703605"/>
          </a:xfrm>
          <a:noFill/>
        </p:spPr>
        <p:txBody>
          <a:bodyPr wrap="none" rtlCol="0">
            <a:spAutoFit/>
          </a:bodyPr>
          <a:lstStyle>
            <a:defPPr>
              <a:defRPr lang="en-US"/>
            </a:defPPr>
            <a:lvl1pPr>
              <a:lnSpc>
                <a:spcPct val="90000"/>
              </a:lnSpc>
              <a:spcBef>
                <a:spcPct val="0"/>
              </a:spcBef>
              <a:buNone/>
              <a:defRPr sz="5000" b="1">
                <a:solidFill>
                  <a:srgbClr val="7030A0"/>
                </a:solidFill>
                <a:latin typeface="Montserrat" panose="00000500000000000000" pitchFamily="50" charset="0"/>
              </a:defRPr>
            </a:lvl1pPr>
          </a:lstStyle>
          <a:p>
            <a:r>
              <a:rPr lang="en-US" dirty="0"/>
              <a:t>Early Analytics</a:t>
            </a:r>
          </a:p>
        </p:txBody>
      </p:sp>
      <p:sp>
        <p:nvSpPr>
          <p:cNvPr id="3" name="Rectangle 2">
            <a:extLst>
              <a:ext uri="{FF2B5EF4-FFF2-40B4-BE49-F238E27FC236}">
                <a16:creationId xmlns:a16="http://schemas.microsoft.com/office/drawing/2014/main" id="{15BDC13C-FE09-41B3-8667-8695D101D214}"/>
              </a:ext>
            </a:extLst>
          </p:cNvPr>
          <p:cNvSpPr/>
          <p:nvPr/>
        </p:nvSpPr>
        <p:spPr>
          <a:xfrm>
            <a:off x="965200" y="2674471"/>
            <a:ext cx="16357599" cy="6590973"/>
          </a:xfrm>
          <a:prstGeom prst="rect">
            <a:avLst/>
          </a:prstGeom>
        </p:spPr>
        <p:txBody>
          <a:bodyPr vert="horz" lIns="91440" tIns="45720" rIns="91440" bIns="45720" rtlCol="0">
            <a:normAutofit/>
          </a:bodyPr>
          <a:lstStyle/>
          <a:p>
            <a:pPr marL="457200" indent="-228600" defTabSz="914400">
              <a:lnSpc>
                <a:spcPct val="90000"/>
              </a:lnSpc>
              <a:spcAft>
                <a:spcPts val="600"/>
              </a:spcAft>
              <a:buFont typeface="Arial" panose="020B0604020202020204" pitchFamily="34" charset="0"/>
              <a:buChar char="•"/>
            </a:pPr>
            <a:r>
              <a:rPr lang="en-US" sz="3000" dirty="0"/>
              <a:t>1880 | US Census Bureau | 7 Years for Report</a:t>
            </a:r>
          </a:p>
          <a:p>
            <a:pPr marL="457200" indent="-228600" defTabSz="914400">
              <a:lnSpc>
                <a:spcPct val="90000"/>
              </a:lnSpc>
              <a:spcAft>
                <a:spcPts val="600"/>
              </a:spcAft>
              <a:buFont typeface="Arial" panose="020B0604020202020204" pitchFamily="34" charset="0"/>
              <a:buChar char="•"/>
            </a:pPr>
            <a:endParaRPr lang="en-US" sz="3000" dirty="0"/>
          </a:p>
          <a:p>
            <a:pPr marL="457200" indent="-228600" defTabSz="914400">
              <a:lnSpc>
                <a:spcPct val="90000"/>
              </a:lnSpc>
              <a:spcAft>
                <a:spcPts val="600"/>
              </a:spcAft>
              <a:buFont typeface="Arial" panose="020B0604020202020204" pitchFamily="34" charset="0"/>
              <a:buChar char="•"/>
            </a:pPr>
            <a:r>
              <a:rPr lang="en-US" sz="3000" dirty="0"/>
              <a:t>1890 | Herman Hollerith |  Tabulating Machine | 1 ½ Years for Report</a:t>
            </a:r>
          </a:p>
          <a:p>
            <a:pPr marL="457200" indent="-228600" defTabSz="914400">
              <a:lnSpc>
                <a:spcPct val="90000"/>
              </a:lnSpc>
              <a:spcAft>
                <a:spcPts val="600"/>
              </a:spcAft>
              <a:buFont typeface="Arial" panose="020B0604020202020204" pitchFamily="34" charset="0"/>
              <a:buChar char="•"/>
            </a:pPr>
            <a:endParaRPr lang="en-US" sz="3000" dirty="0"/>
          </a:p>
          <a:p>
            <a:pPr marL="457200" indent="-228600" defTabSz="914400">
              <a:lnSpc>
                <a:spcPct val="90000"/>
              </a:lnSpc>
              <a:spcAft>
                <a:spcPts val="600"/>
              </a:spcAft>
              <a:buFont typeface="Arial" panose="020B0604020202020204" pitchFamily="34" charset="0"/>
              <a:buChar char="•"/>
            </a:pPr>
            <a:r>
              <a:rPr lang="en-US" sz="3000" dirty="0"/>
              <a:t>Frederick Winslow Taylor | time management exercises. </a:t>
            </a:r>
          </a:p>
          <a:p>
            <a:pPr marL="457200" indent="-228600" defTabSz="914400">
              <a:lnSpc>
                <a:spcPct val="90000"/>
              </a:lnSpc>
              <a:spcAft>
                <a:spcPts val="600"/>
              </a:spcAft>
              <a:buFont typeface="Arial" panose="020B0604020202020204" pitchFamily="34" charset="0"/>
              <a:buChar char="•"/>
            </a:pPr>
            <a:endParaRPr lang="en-US" sz="3000" dirty="0"/>
          </a:p>
          <a:p>
            <a:pPr marL="457200" indent="-228600" defTabSz="914400">
              <a:lnSpc>
                <a:spcPct val="90000"/>
              </a:lnSpc>
              <a:spcAft>
                <a:spcPts val="600"/>
              </a:spcAft>
              <a:buFont typeface="Arial" panose="020B0604020202020204" pitchFamily="34" charset="0"/>
              <a:buChar char="•"/>
            </a:pPr>
            <a:r>
              <a:rPr lang="en-US" sz="3000" dirty="0"/>
              <a:t>Henry Ford | the speed of assembly lines. </a:t>
            </a:r>
          </a:p>
          <a:p>
            <a:pPr marL="457200" indent="-228600" defTabSz="914400">
              <a:lnSpc>
                <a:spcPct val="90000"/>
              </a:lnSpc>
              <a:spcAft>
                <a:spcPts val="600"/>
              </a:spcAft>
              <a:buFont typeface="Arial" panose="020B0604020202020204" pitchFamily="34" charset="0"/>
              <a:buChar char="•"/>
            </a:pPr>
            <a:endParaRPr lang="en-US" sz="3000" dirty="0"/>
          </a:p>
          <a:p>
            <a:pPr marL="457200" indent="-228600" defTabSz="914400">
              <a:lnSpc>
                <a:spcPct val="90000"/>
              </a:lnSpc>
              <a:spcAft>
                <a:spcPts val="600"/>
              </a:spcAft>
              <a:buFont typeface="Arial" panose="020B0604020202020204" pitchFamily="34" charset="0"/>
              <a:buChar char="•"/>
            </a:pPr>
            <a:r>
              <a:rPr lang="en-US" sz="3000" dirty="0"/>
              <a:t>1960s | Computers | Decision-Support Systems | Analytics</a:t>
            </a:r>
          </a:p>
        </p:txBody>
      </p:sp>
      <p:sp>
        <p:nvSpPr>
          <p:cNvPr id="25" name="Rectangle 2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6578944" y="3180036"/>
            <a:ext cx="968052" cy="96805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433602" y="2014541"/>
            <a:ext cx="3799248" cy="1909548"/>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2640" y="7654886"/>
            <a:ext cx="3026370" cy="152109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tangle 3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41874" y="8593062"/>
            <a:ext cx="728367" cy="7283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431D5205-FCF4-2B48-949D-1859A031BE81}"/>
              </a:ext>
            </a:extLst>
          </p:cNvPr>
          <p:cNvPicPr>
            <a:picLocks noChangeAspect="1"/>
          </p:cNvPicPr>
          <p:nvPr/>
        </p:nvPicPr>
        <p:blipFill>
          <a:blip r:embed="rId2"/>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3159714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8799E-A5ED-4592-85DA-D78A7A03434F}"/>
              </a:ext>
            </a:extLst>
          </p:cNvPr>
          <p:cNvSpPr>
            <a:spLocks noGrp="1"/>
          </p:cNvSpPr>
          <p:nvPr>
            <p:ph type="title"/>
          </p:nvPr>
        </p:nvSpPr>
        <p:spPr/>
        <p:txBody>
          <a:bodyPr/>
          <a:lstStyle/>
          <a:p>
            <a:r>
              <a:rPr lang="en-IN" dirty="0"/>
              <a:t> </a:t>
            </a:r>
          </a:p>
        </p:txBody>
      </p:sp>
      <p:pic>
        <p:nvPicPr>
          <p:cNvPr id="4" name="Picture 3">
            <a:extLst>
              <a:ext uri="{FF2B5EF4-FFF2-40B4-BE49-F238E27FC236}">
                <a16:creationId xmlns:a16="http://schemas.microsoft.com/office/drawing/2014/main" id="{A4EA57C5-BEA0-46FD-8E1F-977770103751}"/>
              </a:ext>
            </a:extLst>
          </p:cNvPr>
          <p:cNvPicPr>
            <a:picLocks noChangeAspect="1"/>
          </p:cNvPicPr>
          <p:nvPr/>
        </p:nvPicPr>
        <p:blipFill>
          <a:blip r:embed="rId3"/>
          <a:stretch>
            <a:fillRect/>
          </a:stretch>
        </p:blipFill>
        <p:spPr>
          <a:xfrm>
            <a:off x="15865642" y="9503958"/>
            <a:ext cx="2450073" cy="792000"/>
          </a:xfrm>
          <a:prstGeom prst="rect">
            <a:avLst/>
          </a:prstGeom>
        </p:spPr>
      </p:pic>
      <p:sp>
        <p:nvSpPr>
          <p:cNvPr id="5" name="Title 1">
            <a:extLst>
              <a:ext uri="{FF2B5EF4-FFF2-40B4-BE49-F238E27FC236}">
                <a16:creationId xmlns:a16="http://schemas.microsoft.com/office/drawing/2014/main" id="{EDD5A7E3-BF95-4292-B1FD-74BE132596C6}"/>
              </a:ext>
            </a:extLst>
          </p:cNvPr>
          <p:cNvSpPr txBox="1">
            <a:spLocks/>
          </p:cNvSpPr>
          <p:nvPr/>
        </p:nvSpPr>
        <p:spPr>
          <a:xfrm>
            <a:off x="440507" y="264431"/>
            <a:ext cx="14515357" cy="992869"/>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IN" sz="5000" b="1" dirty="0">
                <a:solidFill>
                  <a:srgbClr val="7030A0"/>
                </a:solidFill>
                <a:latin typeface="Montserrat" panose="00000500000000000000" pitchFamily="50" charset="0"/>
              </a:rPr>
              <a:t>Industries Impacted by AI</a:t>
            </a:r>
          </a:p>
        </p:txBody>
      </p:sp>
      <p:graphicFrame>
        <p:nvGraphicFramePr>
          <p:cNvPr id="8" name="Table 8">
            <a:extLst>
              <a:ext uri="{FF2B5EF4-FFF2-40B4-BE49-F238E27FC236}">
                <a16:creationId xmlns:a16="http://schemas.microsoft.com/office/drawing/2014/main" id="{C6D18CE4-AA63-4202-BF15-05807448477E}"/>
              </a:ext>
            </a:extLst>
          </p:cNvPr>
          <p:cNvGraphicFramePr>
            <a:graphicFrameLocks noGrp="1"/>
          </p:cNvGraphicFramePr>
          <p:nvPr>
            <p:ph sz="quarter" idx="1"/>
          </p:nvPr>
        </p:nvGraphicFramePr>
        <p:xfrm>
          <a:off x="991892" y="1654481"/>
          <a:ext cx="15389815" cy="6973210"/>
        </p:xfrm>
        <a:graphic>
          <a:graphicData uri="http://schemas.openxmlformats.org/drawingml/2006/table">
            <a:tbl>
              <a:tblPr firstRow="1" bandRow="1">
                <a:tableStyleId>{2D5ABB26-0587-4C30-8999-92F81FD0307C}</a:tableStyleId>
              </a:tblPr>
              <a:tblGrid>
                <a:gridCol w="3549111">
                  <a:extLst>
                    <a:ext uri="{9D8B030D-6E8A-4147-A177-3AD203B41FA5}">
                      <a16:colId xmlns:a16="http://schemas.microsoft.com/office/drawing/2014/main" val="3882165168"/>
                    </a:ext>
                  </a:extLst>
                </a:gridCol>
                <a:gridCol w="3611105">
                  <a:extLst>
                    <a:ext uri="{9D8B030D-6E8A-4147-A177-3AD203B41FA5}">
                      <a16:colId xmlns:a16="http://schemas.microsoft.com/office/drawing/2014/main" val="1384237243"/>
                    </a:ext>
                  </a:extLst>
                </a:gridCol>
                <a:gridCol w="681926">
                  <a:extLst>
                    <a:ext uri="{9D8B030D-6E8A-4147-A177-3AD203B41FA5}">
                      <a16:colId xmlns:a16="http://schemas.microsoft.com/office/drawing/2014/main" val="164748273"/>
                    </a:ext>
                  </a:extLst>
                </a:gridCol>
                <a:gridCol w="3657600">
                  <a:extLst>
                    <a:ext uri="{9D8B030D-6E8A-4147-A177-3AD203B41FA5}">
                      <a16:colId xmlns:a16="http://schemas.microsoft.com/office/drawing/2014/main" val="3908212677"/>
                    </a:ext>
                  </a:extLst>
                </a:gridCol>
                <a:gridCol w="3890073">
                  <a:extLst>
                    <a:ext uri="{9D8B030D-6E8A-4147-A177-3AD203B41FA5}">
                      <a16:colId xmlns:a16="http://schemas.microsoft.com/office/drawing/2014/main" val="2491307800"/>
                    </a:ext>
                  </a:extLst>
                </a:gridCol>
              </a:tblGrid>
              <a:tr h="801398">
                <a:tc>
                  <a:txBody>
                    <a:bodyPr/>
                    <a:lstStyle/>
                    <a:p>
                      <a:endParaRPr lang="en-IN" b="1" dirty="0"/>
                    </a:p>
                  </a:txBody>
                  <a:tcPr>
                    <a:lnB w="12700" cap="flat" cmpd="sng" algn="ctr">
                      <a:solidFill>
                        <a:schemeClr val="tx1"/>
                      </a:solidFill>
                      <a:prstDash val="solid"/>
                      <a:round/>
                      <a:headEnd type="none" w="med" len="med"/>
                      <a:tailEnd type="none" w="med" len="med"/>
                    </a:lnB>
                    <a:noFill/>
                  </a:tcPr>
                </a:tc>
                <a:tc>
                  <a:txBody>
                    <a:bodyPr/>
                    <a:lstStyle/>
                    <a:p>
                      <a:endParaRPr lang="en-IN" b="1" dirty="0"/>
                    </a:p>
                  </a:txBody>
                  <a:tcPr>
                    <a:lnB w="12700" cap="flat" cmpd="sng" algn="ctr">
                      <a:solidFill>
                        <a:schemeClr val="tx1"/>
                      </a:solidFill>
                      <a:prstDash val="solid"/>
                      <a:round/>
                      <a:headEnd type="none" w="med" len="med"/>
                      <a:tailEnd type="none" w="med" len="med"/>
                    </a:lnB>
                    <a:noFill/>
                  </a:tcPr>
                </a:tc>
                <a:tc>
                  <a:txBody>
                    <a:bodyPr/>
                    <a:lstStyle/>
                    <a:p>
                      <a:endParaRPr lang="en-IN" b="1" dirty="0"/>
                    </a:p>
                  </a:txBody>
                  <a:tcPr>
                    <a:lnB w="12700" cap="flat" cmpd="sng" algn="ctr">
                      <a:noFill/>
                      <a:prstDash val="solid"/>
                      <a:round/>
                      <a:headEnd type="none" w="med" len="med"/>
                      <a:tailEnd type="none" w="med" len="med"/>
                    </a:lnB>
                    <a:noFill/>
                  </a:tcPr>
                </a:tc>
                <a:tc>
                  <a:txBody>
                    <a:bodyPr/>
                    <a:lstStyle/>
                    <a:p>
                      <a:endParaRPr lang="en-IN" b="1" dirty="0"/>
                    </a:p>
                  </a:txBody>
                  <a:tcPr>
                    <a:lnB w="12700" cap="flat" cmpd="sng" algn="ctr">
                      <a:solidFill>
                        <a:schemeClr val="tx1"/>
                      </a:solidFill>
                      <a:prstDash val="solid"/>
                      <a:round/>
                      <a:headEnd type="none" w="med" len="med"/>
                      <a:tailEnd type="none" w="med" len="med"/>
                    </a:lnB>
                    <a:noFill/>
                  </a:tcPr>
                </a:tc>
                <a:tc>
                  <a:txBody>
                    <a:bodyPr/>
                    <a:lstStyle/>
                    <a:p>
                      <a:endParaRPr lang="en-IN" b="1" dirty="0"/>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3968750"/>
                  </a:ext>
                </a:extLst>
              </a:tr>
              <a:tr h="1542953">
                <a:tc>
                  <a:txBody>
                    <a:bodyPr/>
                    <a:lstStyle/>
                    <a:p>
                      <a:pPr algn="ctr"/>
                      <a:r>
                        <a:rPr lang="en-US" b="1" dirty="0"/>
                        <a:t>Manufacturing</a:t>
                      </a: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t>Healthcare</a:t>
                      </a: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99FF"/>
                    </a:solidFill>
                  </a:tcPr>
                </a:tc>
                <a:extLst>
                  <a:ext uri="{0D108BD9-81ED-4DB2-BD59-A6C34878D82A}">
                    <a16:rowId xmlns:a16="http://schemas.microsoft.com/office/drawing/2014/main" val="3764562697"/>
                  </a:ext>
                </a:extLst>
              </a:tr>
              <a:tr h="1542953">
                <a:tc>
                  <a:txBody>
                    <a:bodyPr/>
                    <a:lstStyle/>
                    <a:p>
                      <a:pPr algn="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b="1" dirty="0"/>
                        <a:t>Retail</a:t>
                      </a:r>
                      <a:endParaRPr lang="en-IN" b="1" dirty="0"/>
                    </a:p>
                    <a:p>
                      <a:pPr algn="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b="1" dirty="0"/>
                        <a:t>Legal Services</a:t>
                      </a:r>
                      <a:endParaRPr lang="en-IN" b="1" dirty="0"/>
                    </a:p>
                    <a:p>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99FF"/>
                    </a:solidFill>
                  </a:tcPr>
                </a:tc>
                <a:tc>
                  <a:txBody>
                    <a:bodyPr/>
                    <a:lstStyle/>
                    <a:p>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0286156"/>
                  </a:ext>
                </a:extLst>
              </a:tr>
              <a:tr h="1542953">
                <a:tc>
                  <a:txBody>
                    <a:bodyPr/>
                    <a:lstStyle/>
                    <a:p>
                      <a:pPr algn="ctr"/>
                      <a:r>
                        <a:rPr lang="en-US" b="1" dirty="0"/>
                        <a:t>Logistics</a:t>
                      </a: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t>Advertising</a:t>
                      </a: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99FF"/>
                    </a:solidFill>
                  </a:tcPr>
                </a:tc>
                <a:extLst>
                  <a:ext uri="{0D108BD9-81ED-4DB2-BD59-A6C34878D82A}">
                    <a16:rowId xmlns:a16="http://schemas.microsoft.com/office/drawing/2014/main" val="3544385959"/>
                  </a:ext>
                </a:extLst>
              </a:tr>
              <a:tr h="1542953">
                <a:tc>
                  <a:txBody>
                    <a:bodyPr/>
                    <a:lstStyle/>
                    <a:p>
                      <a:pPr algn="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b="1" dirty="0"/>
                        <a:t>BFSI</a:t>
                      </a:r>
                      <a:endParaRPr lang="en-IN" b="1" dirty="0"/>
                    </a:p>
                    <a:p>
                      <a:pPr algn="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b="1" dirty="0"/>
                        <a:t>Aviation</a:t>
                      </a:r>
                      <a:endParaRPr lang="en-IN" b="1" dirty="0"/>
                    </a:p>
                    <a:p>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99FF"/>
                    </a:solidFill>
                  </a:tcPr>
                </a:tc>
                <a:tc>
                  <a:txBody>
                    <a:bodyPr/>
                    <a:lstStyle/>
                    <a:p>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4316564"/>
                  </a:ext>
                </a:extLst>
              </a:tr>
            </a:tbl>
          </a:graphicData>
        </a:graphic>
      </p:graphicFrame>
      <p:pic>
        <p:nvPicPr>
          <p:cNvPr id="11" name="Picture 10" descr="A large air plane flying in the sky&#10;&#10;Description automatically generated">
            <a:extLst>
              <a:ext uri="{FF2B5EF4-FFF2-40B4-BE49-F238E27FC236}">
                <a16:creationId xmlns:a16="http://schemas.microsoft.com/office/drawing/2014/main" id="{05027260-EFF8-4BFD-85B5-16FE8C4B5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82025" y="7146507"/>
            <a:ext cx="2430446" cy="1451715"/>
          </a:xfrm>
          <a:prstGeom prst="rect">
            <a:avLst/>
          </a:prstGeom>
        </p:spPr>
      </p:pic>
      <p:pic>
        <p:nvPicPr>
          <p:cNvPr id="13" name="Picture 12" descr="A picture containing text, sign, man&#10;&#10;Description automatically generated">
            <a:extLst>
              <a:ext uri="{FF2B5EF4-FFF2-40B4-BE49-F238E27FC236}">
                <a16:creationId xmlns:a16="http://schemas.microsoft.com/office/drawing/2014/main" id="{551F06A8-22BB-449B-8413-1CBC99E33A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9827" y="5580630"/>
            <a:ext cx="2653811" cy="1443651"/>
          </a:xfrm>
          <a:prstGeom prst="rect">
            <a:avLst/>
          </a:prstGeom>
        </p:spPr>
      </p:pic>
      <p:pic>
        <p:nvPicPr>
          <p:cNvPr id="15" name="Picture 14" descr="A picture containing sitting, table, black, small&#10;&#10;Description automatically generated">
            <a:extLst>
              <a:ext uri="{FF2B5EF4-FFF2-40B4-BE49-F238E27FC236}">
                <a16:creationId xmlns:a16="http://schemas.microsoft.com/office/drawing/2014/main" id="{C1E45479-0004-40CB-8629-5449415546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2064" y="4155807"/>
            <a:ext cx="2928080" cy="1284246"/>
          </a:xfrm>
          <a:prstGeom prst="rect">
            <a:avLst/>
          </a:prstGeom>
        </p:spPr>
      </p:pic>
      <p:pic>
        <p:nvPicPr>
          <p:cNvPr id="17" name="Picture 16" descr="A person wearing a white shirt&#10;&#10;Description automatically generated">
            <a:extLst>
              <a:ext uri="{FF2B5EF4-FFF2-40B4-BE49-F238E27FC236}">
                <a16:creationId xmlns:a16="http://schemas.microsoft.com/office/drawing/2014/main" id="{B366BCEE-E18A-4CE6-A4E5-97A8E9C3FC8F}"/>
              </a:ext>
            </a:extLst>
          </p:cNvPr>
          <p:cNvPicPr>
            <a:picLocks noChangeAspect="1"/>
          </p:cNvPicPr>
          <p:nvPr/>
        </p:nvPicPr>
        <p:blipFill rotWithShape="1">
          <a:blip r:embed="rId7">
            <a:extLst>
              <a:ext uri="{28A0092B-C50C-407E-A947-70E740481C1C}">
                <a14:useLocalDpi xmlns:a14="http://schemas.microsoft.com/office/drawing/2010/main" val="0"/>
              </a:ext>
            </a:extLst>
          </a:blip>
          <a:srcRect l="33627"/>
          <a:stretch/>
        </p:blipFill>
        <p:spPr>
          <a:xfrm>
            <a:off x="9512037" y="2533572"/>
            <a:ext cx="2531602" cy="1400756"/>
          </a:xfrm>
          <a:prstGeom prst="rect">
            <a:avLst/>
          </a:prstGeom>
        </p:spPr>
      </p:pic>
      <p:pic>
        <p:nvPicPr>
          <p:cNvPr id="19" name="Picture 18" descr="A large machine in a room&#10;&#10;Description automatically generated">
            <a:extLst>
              <a:ext uri="{FF2B5EF4-FFF2-40B4-BE49-F238E27FC236}">
                <a16:creationId xmlns:a16="http://schemas.microsoft.com/office/drawing/2014/main" id="{5BB41F8F-D5F8-479F-9A74-B8D61FFF3D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79163" y="2553145"/>
            <a:ext cx="2293748" cy="1381182"/>
          </a:xfrm>
          <a:prstGeom prst="rect">
            <a:avLst/>
          </a:prstGeom>
        </p:spPr>
      </p:pic>
      <p:pic>
        <p:nvPicPr>
          <p:cNvPr id="21" name="Picture 20" descr="A picture containing marketplace, scene, library&#10;&#10;Description automatically generated">
            <a:extLst>
              <a:ext uri="{FF2B5EF4-FFF2-40B4-BE49-F238E27FC236}">
                <a16:creationId xmlns:a16="http://schemas.microsoft.com/office/drawing/2014/main" id="{B22CF3AF-6A35-4EEC-A9F8-C7079ACF4B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88187" y="4132119"/>
            <a:ext cx="2430446" cy="1340868"/>
          </a:xfrm>
          <a:prstGeom prst="rect">
            <a:avLst/>
          </a:prstGeom>
        </p:spPr>
      </p:pic>
      <p:pic>
        <p:nvPicPr>
          <p:cNvPr id="23" name="Picture 22" descr="A picture containing truck, large, parked, boat&#10;&#10;Description automatically generated">
            <a:extLst>
              <a:ext uri="{FF2B5EF4-FFF2-40B4-BE49-F238E27FC236}">
                <a16:creationId xmlns:a16="http://schemas.microsoft.com/office/drawing/2014/main" id="{C8F30F33-7F82-498C-AEBB-10595CDFCF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79163" y="5653454"/>
            <a:ext cx="2468703" cy="1449204"/>
          </a:xfrm>
          <a:prstGeom prst="rect">
            <a:avLst/>
          </a:prstGeom>
        </p:spPr>
      </p:pic>
      <p:pic>
        <p:nvPicPr>
          <p:cNvPr id="25" name="Picture 24" descr="A picture containing light, cup&#10;&#10;Description automatically generated">
            <a:extLst>
              <a:ext uri="{FF2B5EF4-FFF2-40B4-BE49-F238E27FC236}">
                <a16:creationId xmlns:a16="http://schemas.microsoft.com/office/drawing/2014/main" id="{C739B104-75DD-411D-8D81-15715F4346E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88187" y="7179475"/>
            <a:ext cx="2430446" cy="1385781"/>
          </a:xfrm>
          <a:prstGeom prst="rect">
            <a:avLst/>
          </a:prstGeom>
        </p:spPr>
      </p:pic>
      <p:pic>
        <p:nvPicPr>
          <p:cNvPr id="14" name="Picture 13">
            <a:extLst>
              <a:ext uri="{FF2B5EF4-FFF2-40B4-BE49-F238E27FC236}">
                <a16:creationId xmlns:a16="http://schemas.microsoft.com/office/drawing/2014/main" id="{6667DA9C-F410-204E-9E1B-4D28C6029F0F}"/>
              </a:ext>
            </a:extLst>
          </p:cNvPr>
          <p:cNvPicPr>
            <a:picLocks noChangeAspect="1"/>
          </p:cNvPicPr>
          <p:nvPr/>
        </p:nvPicPr>
        <p:blipFill>
          <a:blip r:embed="rId3"/>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4543907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8799E-A5ED-4592-85DA-D78A7A03434F}"/>
              </a:ext>
            </a:extLst>
          </p:cNvPr>
          <p:cNvSpPr>
            <a:spLocks noGrp="1"/>
          </p:cNvSpPr>
          <p:nvPr>
            <p:ph type="title"/>
          </p:nvPr>
        </p:nvSpPr>
        <p:spPr/>
        <p:txBody>
          <a:bodyPr/>
          <a:lstStyle/>
          <a:p>
            <a:r>
              <a:rPr lang="en-IN" dirty="0"/>
              <a:t> </a:t>
            </a:r>
          </a:p>
        </p:txBody>
      </p:sp>
      <p:pic>
        <p:nvPicPr>
          <p:cNvPr id="4" name="Picture 3">
            <a:extLst>
              <a:ext uri="{FF2B5EF4-FFF2-40B4-BE49-F238E27FC236}">
                <a16:creationId xmlns:a16="http://schemas.microsoft.com/office/drawing/2014/main" id="{A4EA57C5-BEA0-46FD-8E1F-977770103751}"/>
              </a:ext>
            </a:extLst>
          </p:cNvPr>
          <p:cNvPicPr>
            <a:picLocks noChangeAspect="1"/>
          </p:cNvPicPr>
          <p:nvPr/>
        </p:nvPicPr>
        <p:blipFill>
          <a:blip r:embed="rId3"/>
          <a:stretch>
            <a:fillRect/>
          </a:stretch>
        </p:blipFill>
        <p:spPr>
          <a:xfrm>
            <a:off x="15865642" y="9503958"/>
            <a:ext cx="2450073" cy="792000"/>
          </a:xfrm>
          <a:prstGeom prst="rect">
            <a:avLst/>
          </a:prstGeom>
        </p:spPr>
      </p:pic>
      <p:sp>
        <p:nvSpPr>
          <p:cNvPr id="5" name="Title 1">
            <a:extLst>
              <a:ext uri="{FF2B5EF4-FFF2-40B4-BE49-F238E27FC236}">
                <a16:creationId xmlns:a16="http://schemas.microsoft.com/office/drawing/2014/main" id="{EDD5A7E3-BF95-4292-B1FD-74BE132596C6}"/>
              </a:ext>
            </a:extLst>
          </p:cNvPr>
          <p:cNvSpPr txBox="1">
            <a:spLocks/>
          </p:cNvSpPr>
          <p:nvPr/>
        </p:nvSpPr>
        <p:spPr>
          <a:xfrm>
            <a:off x="440507" y="264431"/>
            <a:ext cx="14515357" cy="992869"/>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IN" sz="5000" b="1" dirty="0">
                <a:solidFill>
                  <a:srgbClr val="7030A0"/>
                </a:solidFill>
                <a:latin typeface="Montserrat" panose="00000500000000000000" pitchFamily="50" charset="0"/>
              </a:rPr>
              <a:t>Industries Impacted by AI</a:t>
            </a:r>
          </a:p>
        </p:txBody>
      </p:sp>
      <p:graphicFrame>
        <p:nvGraphicFramePr>
          <p:cNvPr id="8" name="Table 8">
            <a:extLst>
              <a:ext uri="{FF2B5EF4-FFF2-40B4-BE49-F238E27FC236}">
                <a16:creationId xmlns:a16="http://schemas.microsoft.com/office/drawing/2014/main" id="{C6D18CE4-AA63-4202-BF15-05807448477E}"/>
              </a:ext>
            </a:extLst>
          </p:cNvPr>
          <p:cNvGraphicFramePr>
            <a:graphicFrameLocks noGrp="1"/>
          </p:cNvGraphicFramePr>
          <p:nvPr>
            <p:ph sz="quarter" idx="1"/>
          </p:nvPr>
        </p:nvGraphicFramePr>
        <p:xfrm>
          <a:off x="991892" y="1654481"/>
          <a:ext cx="15389815" cy="6973210"/>
        </p:xfrm>
        <a:graphic>
          <a:graphicData uri="http://schemas.openxmlformats.org/drawingml/2006/table">
            <a:tbl>
              <a:tblPr firstRow="1" bandRow="1">
                <a:tableStyleId>{2D5ABB26-0587-4C30-8999-92F81FD0307C}</a:tableStyleId>
              </a:tblPr>
              <a:tblGrid>
                <a:gridCol w="3549111">
                  <a:extLst>
                    <a:ext uri="{9D8B030D-6E8A-4147-A177-3AD203B41FA5}">
                      <a16:colId xmlns:a16="http://schemas.microsoft.com/office/drawing/2014/main" val="3882165168"/>
                    </a:ext>
                  </a:extLst>
                </a:gridCol>
                <a:gridCol w="3611105">
                  <a:extLst>
                    <a:ext uri="{9D8B030D-6E8A-4147-A177-3AD203B41FA5}">
                      <a16:colId xmlns:a16="http://schemas.microsoft.com/office/drawing/2014/main" val="1384237243"/>
                    </a:ext>
                  </a:extLst>
                </a:gridCol>
                <a:gridCol w="681926">
                  <a:extLst>
                    <a:ext uri="{9D8B030D-6E8A-4147-A177-3AD203B41FA5}">
                      <a16:colId xmlns:a16="http://schemas.microsoft.com/office/drawing/2014/main" val="164748273"/>
                    </a:ext>
                  </a:extLst>
                </a:gridCol>
                <a:gridCol w="3657600">
                  <a:extLst>
                    <a:ext uri="{9D8B030D-6E8A-4147-A177-3AD203B41FA5}">
                      <a16:colId xmlns:a16="http://schemas.microsoft.com/office/drawing/2014/main" val="3908212677"/>
                    </a:ext>
                  </a:extLst>
                </a:gridCol>
                <a:gridCol w="3890073">
                  <a:extLst>
                    <a:ext uri="{9D8B030D-6E8A-4147-A177-3AD203B41FA5}">
                      <a16:colId xmlns:a16="http://schemas.microsoft.com/office/drawing/2014/main" val="2491307800"/>
                    </a:ext>
                  </a:extLst>
                </a:gridCol>
              </a:tblGrid>
              <a:tr h="801398">
                <a:tc>
                  <a:txBody>
                    <a:bodyPr/>
                    <a:lstStyle/>
                    <a:p>
                      <a:endParaRPr lang="en-IN" b="1" dirty="0"/>
                    </a:p>
                  </a:txBody>
                  <a:tcPr>
                    <a:lnB w="12700" cap="flat" cmpd="sng" algn="ctr">
                      <a:solidFill>
                        <a:schemeClr val="tx1"/>
                      </a:solidFill>
                      <a:prstDash val="solid"/>
                      <a:round/>
                      <a:headEnd type="none" w="med" len="med"/>
                      <a:tailEnd type="none" w="med" len="med"/>
                    </a:lnB>
                    <a:noFill/>
                  </a:tcPr>
                </a:tc>
                <a:tc>
                  <a:txBody>
                    <a:bodyPr/>
                    <a:lstStyle/>
                    <a:p>
                      <a:endParaRPr lang="en-IN" b="1" dirty="0"/>
                    </a:p>
                  </a:txBody>
                  <a:tcPr>
                    <a:lnB w="12700" cap="flat" cmpd="sng" algn="ctr">
                      <a:solidFill>
                        <a:schemeClr val="tx1"/>
                      </a:solidFill>
                      <a:prstDash val="solid"/>
                      <a:round/>
                      <a:headEnd type="none" w="med" len="med"/>
                      <a:tailEnd type="none" w="med" len="med"/>
                    </a:lnB>
                    <a:noFill/>
                  </a:tcPr>
                </a:tc>
                <a:tc>
                  <a:txBody>
                    <a:bodyPr/>
                    <a:lstStyle/>
                    <a:p>
                      <a:endParaRPr lang="en-IN" b="1" dirty="0"/>
                    </a:p>
                  </a:txBody>
                  <a:tcPr>
                    <a:lnB w="12700" cap="flat" cmpd="sng" algn="ctr">
                      <a:noFill/>
                      <a:prstDash val="solid"/>
                      <a:round/>
                      <a:headEnd type="none" w="med" len="med"/>
                      <a:tailEnd type="none" w="med" len="med"/>
                    </a:lnB>
                    <a:noFill/>
                  </a:tcPr>
                </a:tc>
                <a:tc>
                  <a:txBody>
                    <a:bodyPr/>
                    <a:lstStyle/>
                    <a:p>
                      <a:endParaRPr lang="en-IN" b="1" dirty="0"/>
                    </a:p>
                  </a:txBody>
                  <a:tcPr>
                    <a:lnB w="12700" cap="flat" cmpd="sng" algn="ctr">
                      <a:solidFill>
                        <a:schemeClr val="tx1"/>
                      </a:solidFill>
                      <a:prstDash val="solid"/>
                      <a:round/>
                      <a:headEnd type="none" w="med" len="med"/>
                      <a:tailEnd type="none" w="med" len="med"/>
                    </a:lnB>
                    <a:noFill/>
                  </a:tcPr>
                </a:tc>
                <a:tc>
                  <a:txBody>
                    <a:bodyPr/>
                    <a:lstStyle/>
                    <a:p>
                      <a:endParaRPr lang="en-IN" b="1" dirty="0"/>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3968750"/>
                  </a:ext>
                </a:extLst>
              </a:tr>
              <a:tr h="1542953">
                <a:tc>
                  <a:txBody>
                    <a:bodyPr/>
                    <a:lstStyle/>
                    <a:p>
                      <a:pPr algn="ctr"/>
                      <a:r>
                        <a:rPr lang="en-US" b="1" dirty="0"/>
                        <a:t>Chemicals</a:t>
                      </a: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t>Online Shopping</a:t>
                      </a: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99FF"/>
                    </a:solidFill>
                  </a:tcPr>
                </a:tc>
                <a:extLst>
                  <a:ext uri="{0D108BD9-81ED-4DB2-BD59-A6C34878D82A}">
                    <a16:rowId xmlns:a16="http://schemas.microsoft.com/office/drawing/2014/main" val="3764562697"/>
                  </a:ext>
                </a:extLst>
              </a:tr>
              <a:tr h="1542953">
                <a:tc>
                  <a:txBody>
                    <a:bodyPr/>
                    <a:lstStyle/>
                    <a:p>
                      <a:pPr algn="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b="1" dirty="0"/>
                        <a:t>Education</a:t>
                      </a:r>
                      <a:endParaRPr lang="en-IN" b="1" dirty="0"/>
                    </a:p>
                    <a:p>
                      <a:pPr algn="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b="1" dirty="0"/>
                        <a:t>Sports</a:t>
                      </a:r>
                      <a:endParaRPr lang="en-IN" b="1" dirty="0"/>
                    </a:p>
                    <a:p>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99FF"/>
                    </a:solidFill>
                  </a:tcPr>
                </a:tc>
                <a:tc>
                  <a:txBody>
                    <a:bodyPr/>
                    <a:lstStyle/>
                    <a:p>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0286156"/>
                  </a:ext>
                </a:extLst>
              </a:tr>
              <a:tr h="1542953">
                <a:tc>
                  <a:txBody>
                    <a:bodyPr/>
                    <a:lstStyle/>
                    <a:p>
                      <a:pPr algn="ctr"/>
                      <a:r>
                        <a:rPr lang="en-US" b="1" dirty="0"/>
                        <a:t>Agriculture</a:t>
                      </a: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t>Media &amp; Entertainment</a:t>
                      </a: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99FF"/>
                    </a:solidFill>
                  </a:tcPr>
                </a:tc>
                <a:extLst>
                  <a:ext uri="{0D108BD9-81ED-4DB2-BD59-A6C34878D82A}">
                    <a16:rowId xmlns:a16="http://schemas.microsoft.com/office/drawing/2014/main" val="3544385959"/>
                  </a:ext>
                </a:extLst>
              </a:tr>
              <a:tr h="1542953">
                <a:tc>
                  <a:txBody>
                    <a:bodyPr/>
                    <a:lstStyle/>
                    <a:p>
                      <a:pPr algn="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b="1" dirty="0"/>
                        <a:t>Software Development &amp; Cybersecurity</a:t>
                      </a:r>
                      <a:endParaRPr lang="en-IN" b="1" dirty="0"/>
                    </a:p>
                    <a:p>
                      <a:pPr algn="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b="1" dirty="0"/>
                        <a:t>Call Centers</a:t>
                      </a:r>
                      <a:endParaRPr lang="en-IN" b="1" dirty="0"/>
                    </a:p>
                    <a:p>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99FF"/>
                    </a:solidFill>
                  </a:tcPr>
                </a:tc>
                <a:tc>
                  <a:txBody>
                    <a:bodyPr/>
                    <a:lstStyle/>
                    <a:p>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4316564"/>
                  </a:ext>
                </a:extLst>
              </a:tr>
            </a:tbl>
          </a:graphicData>
        </a:graphic>
      </p:graphicFrame>
      <p:pic>
        <p:nvPicPr>
          <p:cNvPr id="6" name="Picture 5" descr="A factory in the city&#10;&#10;Description automatically generated">
            <a:extLst>
              <a:ext uri="{FF2B5EF4-FFF2-40B4-BE49-F238E27FC236}">
                <a16:creationId xmlns:a16="http://schemas.microsoft.com/office/drawing/2014/main" id="{9C6CBE6A-1068-47FD-9D10-4F29837359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2817" y="2509845"/>
            <a:ext cx="2063309" cy="1433457"/>
          </a:xfrm>
          <a:prstGeom prst="rect">
            <a:avLst/>
          </a:prstGeom>
        </p:spPr>
      </p:pic>
      <p:pic>
        <p:nvPicPr>
          <p:cNvPr id="9" name="Picture 8" descr="A person standing in front of a building&#10;&#10;Description automatically generated">
            <a:extLst>
              <a:ext uri="{FF2B5EF4-FFF2-40B4-BE49-F238E27FC236}">
                <a16:creationId xmlns:a16="http://schemas.microsoft.com/office/drawing/2014/main" id="{1D323FD4-BEFC-4100-B2C5-6EACA91573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8187" y="4114875"/>
            <a:ext cx="2289575" cy="1325178"/>
          </a:xfrm>
          <a:prstGeom prst="rect">
            <a:avLst/>
          </a:prstGeom>
        </p:spPr>
      </p:pic>
      <p:pic>
        <p:nvPicPr>
          <p:cNvPr id="12" name="Picture 11" descr="A plane flying over a field&#10;&#10;Description automatically generated">
            <a:extLst>
              <a:ext uri="{FF2B5EF4-FFF2-40B4-BE49-F238E27FC236}">
                <a16:creationId xmlns:a16="http://schemas.microsoft.com/office/drawing/2014/main" id="{69157CB3-7129-46C7-ADEA-6D5DD60316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1758" y="5601021"/>
            <a:ext cx="2548365" cy="1433456"/>
          </a:xfrm>
          <a:prstGeom prst="rect">
            <a:avLst/>
          </a:prstGeom>
        </p:spPr>
      </p:pic>
      <p:pic>
        <p:nvPicPr>
          <p:cNvPr id="16" name="Picture 15" descr="A screen shot of a computer&#10;&#10;Description automatically generated">
            <a:extLst>
              <a:ext uri="{FF2B5EF4-FFF2-40B4-BE49-F238E27FC236}">
                <a16:creationId xmlns:a16="http://schemas.microsoft.com/office/drawing/2014/main" id="{BE6CDEA8-AD52-47D3-AE5B-D50ABA7803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3533" y="7146507"/>
            <a:ext cx="2438882" cy="1451715"/>
          </a:xfrm>
          <a:prstGeom prst="rect">
            <a:avLst/>
          </a:prstGeom>
        </p:spPr>
      </p:pic>
      <p:pic>
        <p:nvPicPr>
          <p:cNvPr id="20" name="Picture 19" descr="A close up of a computer keyboard&#10;&#10;Description automatically generated">
            <a:extLst>
              <a:ext uri="{FF2B5EF4-FFF2-40B4-BE49-F238E27FC236}">
                <a16:creationId xmlns:a16="http://schemas.microsoft.com/office/drawing/2014/main" id="{3A513AA0-2883-4B73-8C84-2A7FC0BFA2B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46865" y="2509845"/>
            <a:ext cx="2150186" cy="1433457"/>
          </a:xfrm>
          <a:prstGeom prst="rect">
            <a:avLst/>
          </a:prstGeom>
        </p:spPr>
      </p:pic>
      <p:pic>
        <p:nvPicPr>
          <p:cNvPr id="24" name="Picture 23" descr="A picture containing game, basketball&#10;&#10;Description automatically generated">
            <a:extLst>
              <a:ext uri="{FF2B5EF4-FFF2-40B4-BE49-F238E27FC236}">
                <a16:creationId xmlns:a16="http://schemas.microsoft.com/office/drawing/2014/main" id="{14124C58-50A3-4FF6-A324-6641358453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047959" y="4131844"/>
            <a:ext cx="2817683" cy="1308209"/>
          </a:xfrm>
          <a:prstGeom prst="rect">
            <a:avLst/>
          </a:prstGeom>
        </p:spPr>
      </p:pic>
      <p:pic>
        <p:nvPicPr>
          <p:cNvPr id="27" name="Picture 26" descr="A picture containing table&#10;&#10;Description automatically generated">
            <a:extLst>
              <a:ext uri="{FF2B5EF4-FFF2-40B4-BE49-F238E27FC236}">
                <a16:creationId xmlns:a16="http://schemas.microsoft.com/office/drawing/2014/main" id="{FDB807FE-AFE6-4442-9F95-91F1B50AC4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04885" y="5601021"/>
            <a:ext cx="2965988" cy="1469812"/>
          </a:xfrm>
          <a:prstGeom prst="rect">
            <a:avLst/>
          </a:prstGeom>
        </p:spPr>
      </p:pic>
      <p:pic>
        <p:nvPicPr>
          <p:cNvPr id="29" name="Picture 28" descr="A group of people looking at a computer&#10;&#10;Description automatically generated">
            <a:extLst>
              <a:ext uri="{FF2B5EF4-FFF2-40B4-BE49-F238E27FC236}">
                <a16:creationId xmlns:a16="http://schemas.microsoft.com/office/drawing/2014/main" id="{2FF3F1D2-FBAD-4223-AE1D-AB6406070C9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237359" y="7158579"/>
            <a:ext cx="2438882" cy="1373904"/>
          </a:xfrm>
          <a:prstGeom prst="rect">
            <a:avLst/>
          </a:prstGeom>
        </p:spPr>
      </p:pic>
      <p:pic>
        <p:nvPicPr>
          <p:cNvPr id="14" name="Picture 13">
            <a:extLst>
              <a:ext uri="{FF2B5EF4-FFF2-40B4-BE49-F238E27FC236}">
                <a16:creationId xmlns:a16="http://schemas.microsoft.com/office/drawing/2014/main" id="{16A2E533-0B26-4E46-954B-2349F283CB03}"/>
              </a:ext>
            </a:extLst>
          </p:cNvPr>
          <p:cNvPicPr>
            <a:picLocks noChangeAspect="1"/>
          </p:cNvPicPr>
          <p:nvPr/>
        </p:nvPicPr>
        <p:blipFill>
          <a:blip r:embed="rId3"/>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16426567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8799E-A5ED-4592-85DA-D78A7A03434F}"/>
              </a:ext>
            </a:extLst>
          </p:cNvPr>
          <p:cNvSpPr>
            <a:spLocks noGrp="1"/>
          </p:cNvSpPr>
          <p:nvPr>
            <p:ph type="title"/>
          </p:nvPr>
        </p:nvSpPr>
        <p:spPr/>
        <p:txBody>
          <a:bodyPr/>
          <a:lstStyle/>
          <a:p>
            <a:r>
              <a:rPr lang="en-IN" dirty="0"/>
              <a:t> </a:t>
            </a:r>
          </a:p>
        </p:txBody>
      </p:sp>
      <p:pic>
        <p:nvPicPr>
          <p:cNvPr id="4" name="Picture 3">
            <a:extLst>
              <a:ext uri="{FF2B5EF4-FFF2-40B4-BE49-F238E27FC236}">
                <a16:creationId xmlns:a16="http://schemas.microsoft.com/office/drawing/2014/main" id="{A4EA57C5-BEA0-46FD-8E1F-977770103751}"/>
              </a:ext>
            </a:extLst>
          </p:cNvPr>
          <p:cNvPicPr>
            <a:picLocks noChangeAspect="1"/>
          </p:cNvPicPr>
          <p:nvPr/>
        </p:nvPicPr>
        <p:blipFill>
          <a:blip r:embed="rId3"/>
          <a:stretch>
            <a:fillRect/>
          </a:stretch>
        </p:blipFill>
        <p:spPr>
          <a:xfrm>
            <a:off x="15865642" y="9503958"/>
            <a:ext cx="2450073" cy="792000"/>
          </a:xfrm>
          <a:prstGeom prst="rect">
            <a:avLst/>
          </a:prstGeom>
        </p:spPr>
      </p:pic>
      <p:sp>
        <p:nvSpPr>
          <p:cNvPr id="5" name="Title 1">
            <a:extLst>
              <a:ext uri="{FF2B5EF4-FFF2-40B4-BE49-F238E27FC236}">
                <a16:creationId xmlns:a16="http://schemas.microsoft.com/office/drawing/2014/main" id="{EDD5A7E3-BF95-4292-B1FD-74BE132596C6}"/>
              </a:ext>
            </a:extLst>
          </p:cNvPr>
          <p:cNvSpPr txBox="1">
            <a:spLocks/>
          </p:cNvSpPr>
          <p:nvPr/>
        </p:nvSpPr>
        <p:spPr>
          <a:xfrm>
            <a:off x="440507" y="264431"/>
            <a:ext cx="14515357" cy="992869"/>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IN" sz="5000" b="1" dirty="0">
                <a:solidFill>
                  <a:srgbClr val="7030A0"/>
                </a:solidFill>
                <a:latin typeface="Montserrat" panose="00000500000000000000" pitchFamily="50" charset="0"/>
              </a:rPr>
              <a:t>Industries Impacted by AI</a:t>
            </a:r>
          </a:p>
        </p:txBody>
      </p:sp>
      <p:graphicFrame>
        <p:nvGraphicFramePr>
          <p:cNvPr id="8" name="Table 8">
            <a:extLst>
              <a:ext uri="{FF2B5EF4-FFF2-40B4-BE49-F238E27FC236}">
                <a16:creationId xmlns:a16="http://schemas.microsoft.com/office/drawing/2014/main" id="{C6D18CE4-AA63-4202-BF15-05807448477E}"/>
              </a:ext>
            </a:extLst>
          </p:cNvPr>
          <p:cNvGraphicFramePr>
            <a:graphicFrameLocks noGrp="1"/>
          </p:cNvGraphicFramePr>
          <p:nvPr>
            <p:ph sz="quarter" idx="1"/>
          </p:nvPr>
        </p:nvGraphicFramePr>
        <p:xfrm>
          <a:off x="991892" y="1654481"/>
          <a:ext cx="15389815" cy="6973210"/>
        </p:xfrm>
        <a:graphic>
          <a:graphicData uri="http://schemas.openxmlformats.org/drawingml/2006/table">
            <a:tbl>
              <a:tblPr firstRow="1" bandRow="1">
                <a:tableStyleId>{2D5ABB26-0587-4C30-8999-92F81FD0307C}</a:tableStyleId>
              </a:tblPr>
              <a:tblGrid>
                <a:gridCol w="3549111">
                  <a:extLst>
                    <a:ext uri="{9D8B030D-6E8A-4147-A177-3AD203B41FA5}">
                      <a16:colId xmlns:a16="http://schemas.microsoft.com/office/drawing/2014/main" val="3882165168"/>
                    </a:ext>
                  </a:extLst>
                </a:gridCol>
                <a:gridCol w="3611105">
                  <a:extLst>
                    <a:ext uri="{9D8B030D-6E8A-4147-A177-3AD203B41FA5}">
                      <a16:colId xmlns:a16="http://schemas.microsoft.com/office/drawing/2014/main" val="1384237243"/>
                    </a:ext>
                  </a:extLst>
                </a:gridCol>
                <a:gridCol w="681926">
                  <a:extLst>
                    <a:ext uri="{9D8B030D-6E8A-4147-A177-3AD203B41FA5}">
                      <a16:colId xmlns:a16="http://schemas.microsoft.com/office/drawing/2014/main" val="164748273"/>
                    </a:ext>
                  </a:extLst>
                </a:gridCol>
                <a:gridCol w="3657600">
                  <a:extLst>
                    <a:ext uri="{9D8B030D-6E8A-4147-A177-3AD203B41FA5}">
                      <a16:colId xmlns:a16="http://schemas.microsoft.com/office/drawing/2014/main" val="3908212677"/>
                    </a:ext>
                  </a:extLst>
                </a:gridCol>
                <a:gridCol w="3890073">
                  <a:extLst>
                    <a:ext uri="{9D8B030D-6E8A-4147-A177-3AD203B41FA5}">
                      <a16:colId xmlns:a16="http://schemas.microsoft.com/office/drawing/2014/main" val="2491307800"/>
                    </a:ext>
                  </a:extLst>
                </a:gridCol>
              </a:tblGrid>
              <a:tr h="801398">
                <a:tc>
                  <a:txBody>
                    <a:bodyPr/>
                    <a:lstStyle/>
                    <a:p>
                      <a:endParaRPr lang="en-IN" b="1" dirty="0"/>
                    </a:p>
                  </a:txBody>
                  <a:tcPr>
                    <a:lnB w="12700" cap="flat" cmpd="sng" algn="ctr">
                      <a:solidFill>
                        <a:schemeClr val="tx1"/>
                      </a:solidFill>
                      <a:prstDash val="solid"/>
                      <a:round/>
                      <a:headEnd type="none" w="med" len="med"/>
                      <a:tailEnd type="none" w="med" len="med"/>
                    </a:lnB>
                    <a:noFill/>
                  </a:tcPr>
                </a:tc>
                <a:tc>
                  <a:txBody>
                    <a:bodyPr/>
                    <a:lstStyle/>
                    <a:p>
                      <a:endParaRPr lang="en-IN" b="1" dirty="0"/>
                    </a:p>
                  </a:txBody>
                  <a:tcPr>
                    <a:lnB w="12700" cap="flat" cmpd="sng" algn="ctr">
                      <a:solidFill>
                        <a:schemeClr val="tx1"/>
                      </a:solidFill>
                      <a:prstDash val="solid"/>
                      <a:round/>
                      <a:headEnd type="none" w="med" len="med"/>
                      <a:tailEnd type="none" w="med" len="med"/>
                    </a:lnB>
                    <a:noFill/>
                  </a:tcPr>
                </a:tc>
                <a:tc>
                  <a:txBody>
                    <a:bodyPr/>
                    <a:lstStyle/>
                    <a:p>
                      <a:endParaRPr lang="en-IN" b="1" dirty="0"/>
                    </a:p>
                  </a:txBody>
                  <a:tcPr>
                    <a:lnB w="12700" cap="flat" cmpd="sng" algn="ctr">
                      <a:noFill/>
                      <a:prstDash val="solid"/>
                      <a:round/>
                      <a:headEnd type="none" w="med" len="med"/>
                      <a:tailEnd type="none" w="med" len="med"/>
                    </a:lnB>
                    <a:noFill/>
                  </a:tcPr>
                </a:tc>
                <a:tc>
                  <a:txBody>
                    <a:bodyPr/>
                    <a:lstStyle/>
                    <a:p>
                      <a:endParaRPr lang="en-IN" b="1" dirty="0"/>
                    </a:p>
                  </a:txBody>
                  <a:tcPr>
                    <a:lnB w="12700" cap="flat" cmpd="sng" algn="ctr">
                      <a:solidFill>
                        <a:schemeClr val="tx1"/>
                      </a:solidFill>
                      <a:prstDash val="solid"/>
                      <a:round/>
                      <a:headEnd type="none" w="med" len="med"/>
                      <a:tailEnd type="none" w="med" len="med"/>
                    </a:lnB>
                    <a:noFill/>
                  </a:tcPr>
                </a:tc>
                <a:tc>
                  <a:txBody>
                    <a:bodyPr/>
                    <a:lstStyle/>
                    <a:p>
                      <a:endParaRPr lang="en-IN" b="1" dirty="0"/>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3968750"/>
                  </a:ext>
                </a:extLst>
              </a:tr>
              <a:tr h="1542953">
                <a:tc>
                  <a:txBody>
                    <a:bodyPr/>
                    <a:lstStyle/>
                    <a:p>
                      <a:pPr algn="ctr"/>
                      <a:r>
                        <a:rPr lang="en-US" b="1" dirty="0"/>
                        <a:t>Energy, Utilities &amp; Mining</a:t>
                      </a: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t>Customer Experience</a:t>
                      </a: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99FF"/>
                    </a:solidFill>
                  </a:tcPr>
                </a:tc>
                <a:extLst>
                  <a:ext uri="{0D108BD9-81ED-4DB2-BD59-A6C34878D82A}">
                    <a16:rowId xmlns:a16="http://schemas.microsoft.com/office/drawing/2014/main" val="3764562697"/>
                  </a:ext>
                </a:extLst>
              </a:tr>
              <a:tr h="1542953">
                <a:tc>
                  <a:txBody>
                    <a:bodyPr/>
                    <a:lstStyle/>
                    <a:p>
                      <a:pPr algn="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b="1" dirty="0"/>
                        <a:t>Hospitality</a:t>
                      </a:r>
                      <a:endParaRPr lang="en-IN" b="1" dirty="0"/>
                    </a:p>
                    <a:p>
                      <a:pPr algn="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b="1" dirty="0"/>
                        <a:t>Fashion</a:t>
                      </a:r>
                      <a:endParaRPr lang="en-IN" b="1" dirty="0"/>
                    </a:p>
                    <a:p>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99FF"/>
                    </a:solidFill>
                  </a:tcPr>
                </a:tc>
                <a:tc>
                  <a:txBody>
                    <a:bodyPr/>
                    <a:lstStyle/>
                    <a:p>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0286156"/>
                  </a:ext>
                </a:extLst>
              </a:tr>
              <a:tr h="1542953">
                <a:tc>
                  <a:txBody>
                    <a:bodyPr/>
                    <a:lstStyle/>
                    <a:p>
                      <a:pPr algn="ctr"/>
                      <a:r>
                        <a:rPr lang="en-US" b="1" dirty="0"/>
                        <a:t>Intellectual Property</a:t>
                      </a: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t>Automotive</a:t>
                      </a: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99FF"/>
                    </a:solidFill>
                  </a:tcPr>
                </a:tc>
                <a:extLst>
                  <a:ext uri="{0D108BD9-81ED-4DB2-BD59-A6C34878D82A}">
                    <a16:rowId xmlns:a16="http://schemas.microsoft.com/office/drawing/2014/main" val="3544385959"/>
                  </a:ext>
                </a:extLst>
              </a:tr>
              <a:tr h="1542953">
                <a:tc>
                  <a:txBody>
                    <a:bodyPr/>
                    <a:lstStyle/>
                    <a:p>
                      <a:pPr algn="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b="1" dirty="0"/>
                        <a:t>IT Services Management</a:t>
                      </a:r>
                      <a:endParaRPr lang="en-IN" b="1" dirty="0"/>
                    </a:p>
                    <a:p>
                      <a:pPr algn="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b="1" dirty="0"/>
                        <a:t>Fortune Telling</a:t>
                      </a:r>
                      <a:endParaRPr lang="en-IN" b="1" dirty="0"/>
                    </a:p>
                    <a:p>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99FF"/>
                    </a:solidFill>
                  </a:tcPr>
                </a:tc>
                <a:tc>
                  <a:txBody>
                    <a:bodyPr/>
                    <a:lstStyle/>
                    <a:p>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4316564"/>
                  </a:ext>
                </a:extLst>
              </a:tr>
            </a:tbl>
          </a:graphicData>
        </a:graphic>
      </p:graphicFrame>
      <p:pic>
        <p:nvPicPr>
          <p:cNvPr id="7" name="Picture 6" descr="A large body of water with a city in the background&#10;&#10;Description automatically generated">
            <a:extLst>
              <a:ext uri="{FF2B5EF4-FFF2-40B4-BE49-F238E27FC236}">
                <a16:creationId xmlns:a16="http://schemas.microsoft.com/office/drawing/2014/main" id="{6087232C-3088-4064-A529-8F1CE5BF7E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9984" y="2482665"/>
            <a:ext cx="2340139" cy="1460637"/>
          </a:xfrm>
          <a:prstGeom prst="rect">
            <a:avLst/>
          </a:prstGeom>
        </p:spPr>
      </p:pic>
      <p:pic>
        <p:nvPicPr>
          <p:cNvPr id="11" name="Picture 10" descr="A person standing in a room&#10;&#10;Description automatically generated">
            <a:extLst>
              <a:ext uri="{FF2B5EF4-FFF2-40B4-BE49-F238E27FC236}">
                <a16:creationId xmlns:a16="http://schemas.microsoft.com/office/drawing/2014/main" id="{80272588-C817-427C-A2C9-5D824A230A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5573" y="4053776"/>
            <a:ext cx="2194801" cy="1464344"/>
          </a:xfrm>
          <a:prstGeom prst="rect">
            <a:avLst/>
          </a:prstGeom>
        </p:spPr>
      </p:pic>
      <p:pic>
        <p:nvPicPr>
          <p:cNvPr id="14" name="Picture 13" descr="A picture containing star, light&#10;&#10;Description automatically generated">
            <a:extLst>
              <a:ext uri="{FF2B5EF4-FFF2-40B4-BE49-F238E27FC236}">
                <a16:creationId xmlns:a16="http://schemas.microsoft.com/office/drawing/2014/main" id="{AB4C4439-22FC-4F58-BD36-870E801151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6879" y="5567964"/>
            <a:ext cx="2213244" cy="1472813"/>
          </a:xfrm>
          <a:prstGeom prst="rect">
            <a:avLst/>
          </a:prstGeom>
        </p:spPr>
      </p:pic>
      <p:pic>
        <p:nvPicPr>
          <p:cNvPr id="17" name="Picture 16" descr="A picture containing monitor, large, black, sitting&#10;&#10;Description automatically generated">
            <a:extLst>
              <a:ext uri="{FF2B5EF4-FFF2-40B4-BE49-F238E27FC236}">
                <a16:creationId xmlns:a16="http://schemas.microsoft.com/office/drawing/2014/main" id="{FA840EEB-2CA8-4BAE-9CE6-F3E7AF8DBB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5573" y="7172140"/>
            <a:ext cx="2438400" cy="1371600"/>
          </a:xfrm>
          <a:prstGeom prst="rect">
            <a:avLst/>
          </a:prstGeom>
        </p:spPr>
      </p:pic>
      <p:pic>
        <p:nvPicPr>
          <p:cNvPr id="19" name="Picture 18" descr="A picture containing game&#10;&#10;Description automatically generated">
            <a:extLst>
              <a:ext uri="{FF2B5EF4-FFF2-40B4-BE49-F238E27FC236}">
                <a16:creationId xmlns:a16="http://schemas.microsoft.com/office/drawing/2014/main" id="{272599BD-666D-4653-A65F-BE47E6D7D7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5314" y="2498164"/>
            <a:ext cx="2105129" cy="1460636"/>
          </a:xfrm>
          <a:prstGeom prst="rect">
            <a:avLst/>
          </a:prstGeom>
        </p:spPr>
      </p:pic>
      <p:pic>
        <p:nvPicPr>
          <p:cNvPr id="22" name="Picture 21" descr="A person in a pink dress&#10;&#10;Description automatically generated">
            <a:extLst>
              <a:ext uri="{FF2B5EF4-FFF2-40B4-BE49-F238E27FC236}">
                <a16:creationId xmlns:a16="http://schemas.microsoft.com/office/drawing/2014/main" id="{F8A8C43B-E634-4C38-9804-4CF0459386A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427242" y="4053776"/>
            <a:ext cx="2196516" cy="1464344"/>
          </a:xfrm>
          <a:prstGeom prst="rect">
            <a:avLst/>
          </a:prstGeom>
        </p:spPr>
      </p:pic>
      <p:pic>
        <p:nvPicPr>
          <p:cNvPr id="25" name="Picture 24" descr="A picture containing person, car, man, sitting&#10;&#10;Description automatically generated">
            <a:extLst>
              <a:ext uri="{FF2B5EF4-FFF2-40B4-BE49-F238E27FC236}">
                <a16:creationId xmlns:a16="http://schemas.microsoft.com/office/drawing/2014/main" id="{D5166D37-D9F8-4CAB-B6B8-E6ADF8CE343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35314" y="5601526"/>
            <a:ext cx="2340139" cy="1453349"/>
          </a:xfrm>
          <a:prstGeom prst="rect">
            <a:avLst/>
          </a:prstGeom>
        </p:spPr>
      </p:pic>
      <p:pic>
        <p:nvPicPr>
          <p:cNvPr id="28" name="Picture 27" descr="A picture containing indoor, plate, looking, table&#10;&#10;Description automatically generated">
            <a:extLst>
              <a:ext uri="{FF2B5EF4-FFF2-40B4-BE49-F238E27FC236}">
                <a16:creationId xmlns:a16="http://schemas.microsoft.com/office/drawing/2014/main" id="{8C6353F4-6753-4B8A-BB5A-47A01EF1130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50591" y="7133948"/>
            <a:ext cx="2573167" cy="1447983"/>
          </a:xfrm>
          <a:prstGeom prst="rect">
            <a:avLst/>
          </a:prstGeom>
        </p:spPr>
      </p:pic>
    </p:spTree>
    <p:extLst>
      <p:ext uri="{BB962C8B-B14F-4D97-AF65-F5344CB8AC3E}">
        <p14:creationId xmlns:p14="http://schemas.microsoft.com/office/powerpoint/2010/main" val="15137338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8799E-A5ED-4592-85DA-D78A7A03434F}"/>
              </a:ext>
            </a:extLst>
          </p:cNvPr>
          <p:cNvSpPr>
            <a:spLocks noGrp="1"/>
          </p:cNvSpPr>
          <p:nvPr>
            <p:ph type="title"/>
          </p:nvPr>
        </p:nvSpPr>
        <p:spPr/>
        <p:txBody>
          <a:bodyPr/>
          <a:lstStyle/>
          <a:p>
            <a:r>
              <a:rPr lang="en-IN" dirty="0"/>
              <a:t> </a:t>
            </a:r>
          </a:p>
        </p:txBody>
      </p:sp>
      <p:pic>
        <p:nvPicPr>
          <p:cNvPr id="4" name="Picture 3">
            <a:extLst>
              <a:ext uri="{FF2B5EF4-FFF2-40B4-BE49-F238E27FC236}">
                <a16:creationId xmlns:a16="http://schemas.microsoft.com/office/drawing/2014/main" id="{A4EA57C5-BEA0-46FD-8E1F-977770103751}"/>
              </a:ext>
            </a:extLst>
          </p:cNvPr>
          <p:cNvPicPr>
            <a:picLocks noChangeAspect="1"/>
          </p:cNvPicPr>
          <p:nvPr/>
        </p:nvPicPr>
        <p:blipFill>
          <a:blip r:embed="rId3"/>
          <a:stretch>
            <a:fillRect/>
          </a:stretch>
        </p:blipFill>
        <p:spPr>
          <a:xfrm>
            <a:off x="15865642" y="9503958"/>
            <a:ext cx="2450073" cy="792000"/>
          </a:xfrm>
          <a:prstGeom prst="rect">
            <a:avLst/>
          </a:prstGeom>
        </p:spPr>
      </p:pic>
      <p:sp>
        <p:nvSpPr>
          <p:cNvPr id="5" name="Title 1">
            <a:extLst>
              <a:ext uri="{FF2B5EF4-FFF2-40B4-BE49-F238E27FC236}">
                <a16:creationId xmlns:a16="http://schemas.microsoft.com/office/drawing/2014/main" id="{EDD5A7E3-BF95-4292-B1FD-74BE132596C6}"/>
              </a:ext>
            </a:extLst>
          </p:cNvPr>
          <p:cNvSpPr txBox="1">
            <a:spLocks/>
          </p:cNvSpPr>
          <p:nvPr/>
        </p:nvSpPr>
        <p:spPr>
          <a:xfrm>
            <a:off x="440507" y="264431"/>
            <a:ext cx="14515357" cy="992869"/>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IN" sz="5000" b="1" dirty="0">
                <a:solidFill>
                  <a:srgbClr val="7030A0"/>
                </a:solidFill>
                <a:latin typeface="Montserrat" panose="00000500000000000000" pitchFamily="50" charset="0"/>
              </a:rPr>
              <a:t>Industries Impacted by AI</a:t>
            </a:r>
          </a:p>
        </p:txBody>
      </p:sp>
      <p:graphicFrame>
        <p:nvGraphicFramePr>
          <p:cNvPr id="8" name="Table 8">
            <a:extLst>
              <a:ext uri="{FF2B5EF4-FFF2-40B4-BE49-F238E27FC236}">
                <a16:creationId xmlns:a16="http://schemas.microsoft.com/office/drawing/2014/main" id="{C6D18CE4-AA63-4202-BF15-05807448477E}"/>
              </a:ext>
            </a:extLst>
          </p:cNvPr>
          <p:cNvGraphicFramePr>
            <a:graphicFrameLocks noGrp="1"/>
          </p:cNvGraphicFramePr>
          <p:nvPr>
            <p:ph sz="quarter" idx="1"/>
          </p:nvPr>
        </p:nvGraphicFramePr>
        <p:xfrm>
          <a:off x="991892" y="1654481"/>
          <a:ext cx="15389815" cy="6973210"/>
        </p:xfrm>
        <a:graphic>
          <a:graphicData uri="http://schemas.openxmlformats.org/drawingml/2006/table">
            <a:tbl>
              <a:tblPr firstRow="1" bandRow="1">
                <a:tableStyleId>{2D5ABB26-0587-4C30-8999-92F81FD0307C}</a:tableStyleId>
              </a:tblPr>
              <a:tblGrid>
                <a:gridCol w="3549111">
                  <a:extLst>
                    <a:ext uri="{9D8B030D-6E8A-4147-A177-3AD203B41FA5}">
                      <a16:colId xmlns:a16="http://schemas.microsoft.com/office/drawing/2014/main" val="3882165168"/>
                    </a:ext>
                  </a:extLst>
                </a:gridCol>
                <a:gridCol w="3611105">
                  <a:extLst>
                    <a:ext uri="{9D8B030D-6E8A-4147-A177-3AD203B41FA5}">
                      <a16:colId xmlns:a16="http://schemas.microsoft.com/office/drawing/2014/main" val="1384237243"/>
                    </a:ext>
                  </a:extLst>
                </a:gridCol>
                <a:gridCol w="681926">
                  <a:extLst>
                    <a:ext uri="{9D8B030D-6E8A-4147-A177-3AD203B41FA5}">
                      <a16:colId xmlns:a16="http://schemas.microsoft.com/office/drawing/2014/main" val="164748273"/>
                    </a:ext>
                  </a:extLst>
                </a:gridCol>
                <a:gridCol w="3657600">
                  <a:extLst>
                    <a:ext uri="{9D8B030D-6E8A-4147-A177-3AD203B41FA5}">
                      <a16:colId xmlns:a16="http://schemas.microsoft.com/office/drawing/2014/main" val="3908212677"/>
                    </a:ext>
                  </a:extLst>
                </a:gridCol>
                <a:gridCol w="3890073">
                  <a:extLst>
                    <a:ext uri="{9D8B030D-6E8A-4147-A177-3AD203B41FA5}">
                      <a16:colId xmlns:a16="http://schemas.microsoft.com/office/drawing/2014/main" val="2491307800"/>
                    </a:ext>
                  </a:extLst>
                </a:gridCol>
              </a:tblGrid>
              <a:tr h="801398">
                <a:tc>
                  <a:txBody>
                    <a:bodyPr/>
                    <a:lstStyle/>
                    <a:p>
                      <a:endParaRPr lang="en-IN" b="1" dirty="0"/>
                    </a:p>
                  </a:txBody>
                  <a:tcPr>
                    <a:lnB w="12700" cap="flat" cmpd="sng" algn="ctr">
                      <a:solidFill>
                        <a:schemeClr val="tx1"/>
                      </a:solidFill>
                      <a:prstDash val="solid"/>
                      <a:round/>
                      <a:headEnd type="none" w="med" len="med"/>
                      <a:tailEnd type="none" w="med" len="med"/>
                    </a:lnB>
                    <a:noFill/>
                  </a:tcPr>
                </a:tc>
                <a:tc>
                  <a:txBody>
                    <a:bodyPr/>
                    <a:lstStyle/>
                    <a:p>
                      <a:endParaRPr lang="en-IN" b="1" dirty="0"/>
                    </a:p>
                  </a:txBody>
                  <a:tcPr>
                    <a:lnB w="12700" cap="flat" cmpd="sng" algn="ctr">
                      <a:solidFill>
                        <a:schemeClr val="tx1"/>
                      </a:solidFill>
                      <a:prstDash val="solid"/>
                      <a:round/>
                      <a:headEnd type="none" w="med" len="med"/>
                      <a:tailEnd type="none" w="med" len="med"/>
                    </a:lnB>
                    <a:noFill/>
                  </a:tcPr>
                </a:tc>
                <a:tc>
                  <a:txBody>
                    <a:bodyPr/>
                    <a:lstStyle/>
                    <a:p>
                      <a:endParaRPr lang="en-IN" b="1" dirty="0"/>
                    </a:p>
                  </a:txBody>
                  <a:tcPr>
                    <a:lnB w="12700" cap="flat" cmpd="sng" algn="ctr">
                      <a:noFill/>
                      <a:prstDash val="solid"/>
                      <a:round/>
                      <a:headEnd type="none" w="med" len="med"/>
                      <a:tailEnd type="none" w="med" len="med"/>
                    </a:lnB>
                    <a:noFill/>
                  </a:tcPr>
                </a:tc>
                <a:tc>
                  <a:txBody>
                    <a:bodyPr/>
                    <a:lstStyle/>
                    <a:p>
                      <a:endParaRPr lang="en-IN" b="1" dirty="0"/>
                    </a:p>
                  </a:txBody>
                  <a:tcPr>
                    <a:lnB w="12700" cap="flat" cmpd="sng" algn="ctr">
                      <a:solidFill>
                        <a:schemeClr val="tx1"/>
                      </a:solidFill>
                      <a:prstDash val="solid"/>
                      <a:round/>
                      <a:headEnd type="none" w="med" len="med"/>
                      <a:tailEnd type="none" w="med" len="med"/>
                    </a:lnB>
                    <a:noFill/>
                  </a:tcPr>
                </a:tc>
                <a:tc>
                  <a:txBody>
                    <a:bodyPr/>
                    <a:lstStyle/>
                    <a:p>
                      <a:endParaRPr lang="en-IN" b="1" dirty="0"/>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3968750"/>
                  </a:ext>
                </a:extLst>
              </a:tr>
              <a:tr h="1542953">
                <a:tc>
                  <a:txBody>
                    <a:bodyPr/>
                    <a:lstStyle/>
                    <a:p>
                      <a:pPr algn="ctr"/>
                      <a:r>
                        <a:rPr lang="en-US" b="1" dirty="0"/>
                        <a:t>Gaming</a:t>
                      </a: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t>Materials Discovery</a:t>
                      </a: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99FF"/>
                    </a:solidFill>
                  </a:tcPr>
                </a:tc>
                <a:extLst>
                  <a:ext uri="{0D108BD9-81ED-4DB2-BD59-A6C34878D82A}">
                    <a16:rowId xmlns:a16="http://schemas.microsoft.com/office/drawing/2014/main" val="3764562697"/>
                  </a:ext>
                </a:extLst>
              </a:tr>
              <a:tr h="1542953">
                <a:tc>
                  <a:txBody>
                    <a:bodyPr/>
                    <a:lstStyle/>
                    <a:p>
                      <a:pPr algn="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b="1" dirty="0"/>
                        <a:t>Casino</a:t>
                      </a:r>
                      <a:endParaRPr lang="en-IN" b="1" dirty="0"/>
                    </a:p>
                    <a:p>
                      <a:pPr algn="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b="1" dirty="0" err="1"/>
                        <a:t>Defence</a:t>
                      </a:r>
                      <a:endParaRPr lang="en-IN" b="1" dirty="0"/>
                    </a:p>
                    <a:p>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99FF"/>
                    </a:solidFill>
                  </a:tcPr>
                </a:tc>
                <a:tc>
                  <a:txBody>
                    <a:bodyPr/>
                    <a:lstStyle/>
                    <a:p>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0286156"/>
                  </a:ext>
                </a:extLst>
              </a:tr>
              <a:tr h="1542953">
                <a:tc>
                  <a:txBody>
                    <a:bodyPr/>
                    <a:lstStyle/>
                    <a:p>
                      <a:pPr algn="ctr"/>
                      <a:r>
                        <a:rPr lang="en-US" b="1" dirty="0"/>
                        <a:t>Pharma &amp; Drug Discovery</a:t>
                      </a: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t>Music Industry</a:t>
                      </a: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99FF"/>
                    </a:solidFill>
                  </a:tcPr>
                </a:tc>
                <a:extLst>
                  <a:ext uri="{0D108BD9-81ED-4DB2-BD59-A6C34878D82A}">
                    <a16:rowId xmlns:a16="http://schemas.microsoft.com/office/drawing/2014/main" val="3544385959"/>
                  </a:ext>
                </a:extLst>
              </a:tr>
              <a:tr h="1542953">
                <a:tc>
                  <a:txBody>
                    <a:bodyPr/>
                    <a:lstStyle/>
                    <a:p>
                      <a:pPr algn="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b="1" dirty="0"/>
                        <a:t>Law Enforcement, Security &amp; Surveillance</a:t>
                      </a:r>
                      <a:endParaRPr lang="en-IN" b="1" dirty="0"/>
                    </a:p>
                    <a:p>
                      <a:pPr algn="r"/>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b="1" dirty="0"/>
                        <a:t>Job Search &amp; Recruitment</a:t>
                      </a:r>
                      <a:endParaRPr lang="en-IN" b="1" dirty="0"/>
                    </a:p>
                    <a:p>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99FF"/>
                    </a:solidFill>
                  </a:tcPr>
                </a:tc>
                <a:tc>
                  <a:txBody>
                    <a:bodyPr/>
                    <a:lstStyle/>
                    <a:p>
                      <a:endParaRPr lang="en-IN"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4316564"/>
                  </a:ext>
                </a:extLst>
              </a:tr>
            </a:tbl>
          </a:graphicData>
        </a:graphic>
      </p:graphicFrame>
      <p:pic>
        <p:nvPicPr>
          <p:cNvPr id="6" name="Picture 5" descr="A picture containing object, man&#10;&#10;Description automatically generated">
            <a:extLst>
              <a:ext uri="{FF2B5EF4-FFF2-40B4-BE49-F238E27FC236}">
                <a16:creationId xmlns:a16="http://schemas.microsoft.com/office/drawing/2014/main" id="{0A6FF4EB-88BC-4CDC-B13F-691050C2A7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2007" y="2483280"/>
            <a:ext cx="2250871" cy="1406794"/>
          </a:xfrm>
          <a:prstGeom prst="rect">
            <a:avLst/>
          </a:prstGeom>
        </p:spPr>
      </p:pic>
      <p:pic>
        <p:nvPicPr>
          <p:cNvPr id="10" name="Picture 9" descr="A picture containing curve, object, indoor, person&#10;&#10;Description automatically generated">
            <a:extLst>
              <a:ext uri="{FF2B5EF4-FFF2-40B4-BE49-F238E27FC236}">
                <a16:creationId xmlns:a16="http://schemas.microsoft.com/office/drawing/2014/main" id="{62EE451E-D10C-468C-940D-31C4EE271C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8044" y="3998563"/>
            <a:ext cx="2165536" cy="1488806"/>
          </a:xfrm>
          <a:prstGeom prst="rect">
            <a:avLst/>
          </a:prstGeom>
        </p:spPr>
      </p:pic>
      <p:pic>
        <p:nvPicPr>
          <p:cNvPr id="13" name="Picture 12">
            <a:extLst>
              <a:ext uri="{FF2B5EF4-FFF2-40B4-BE49-F238E27FC236}">
                <a16:creationId xmlns:a16="http://schemas.microsoft.com/office/drawing/2014/main" id="{0536CD8D-AB80-4B7F-859C-76489F9BA1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0853" y="5586080"/>
            <a:ext cx="3197260" cy="1406794"/>
          </a:xfrm>
          <a:prstGeom prst="rect">
            <a:avLst/>
          </a:prstGeom>
        </p:spPr>
      </p:pic>
      <p:pic>
        <p:nvPicPr>
          <p:cNvPr id="16" name="Picture 15" descr="A group of people in uniform&#10;&#10;Description automatically generated">
            <a:extLst>
              <a:ext uri="{FF2B5EF4-FFF2-40B4-BE49-F238E27FC236}">
                <a16:creationId xmlns:a16="http://schemas.microsoft.com/office/drawing/2014/main" id="{9407A478-48FC-41FB-BC84-A5961C1791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2114" y="7123973"/>
            <a:ext cx="2231466" cy="1488806"/>
          </a:xfrm>
          <a:prstGeom prst="rect">
            <a:avLst/>
          </a:prstGeom>
        </p:spPr>
      </p:pic>
      <p:pic>
        <p:nvPicPr>
          <p:cNvPr id="20" name="Picture 19" descr="A picture containing food&#10;&#10;Description automatically generated">
            <a:extLst>
              <a:ext uri="{FF2B5EF4-FFF2-40B4-BE49-F238E27FC236}">
                <a16:creationId xmlns:a16="http://schemas.microsoft.com/office/drawing/2014/main" id="{B57C1545-81A5-4BDE-A061-166D66A2B2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52121" y="2498778"/>
            <a:ext cx="2250872" cy="1439795"/>
          </a:xfrm>
          <a:prstGeom prst="rect">
            <a:avLst/>
          </a:prstGeom>
        </p:spPr>
      </p:pic>
      <p:pic>
        <p:nvPicPr>
          <p:cNvPr id="23" name="Picture 22" descr="A picture containing outdoor, light, traffic, large&#10;&#10;Description automatically generated">
            <a:extLst>
              <a:ext uri="{FF2B5EF4-FFF2-40B4-BE49-F238E27FC236}">
                <a16:creationId xmlns:a16="http://schemas.microsoft.com/office/drawing/2014/main" id="{068997D2-D9D6-4187-A5C1-7C44B70C3E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084796" y="4029559"/>
            <a:ext cx="2646766" cy="1488806"/>
          </a:xfrm>
          <a:prstGeom prst="rect">
            <a:avLst/>
          </a:prstGeom>
        </p:spPr>
      </p:pic>
      <p:pic>
        <p:nvPicPr>
          <p:cNvPr id="26" name="Picture 25">
            <a:extLst>
              <a:ext uri="{FF2B5EF4-FFF2-40B4-BE49-F238E27FC236}">
                <a16:creationId xmlns:a16="http://schemas.microsoft.com/office/drawing/2014/main" id="{C50BFBD4-C37A-4649-A449-FA380E7B0A4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83172" y="5570583"/>
            <a:ext cx="2855244" cy="1488806"/>
          </a:xfrm>
          <a:prstGeom prst="rect">
            <a:avLst/>
          </a:prstGeom>
        </p:spPr>
      </p:pic>
      <p:pic>
        <p:nvPicPr>
          <p:cNvPr id="29" name="Picture 28" descr="A picture containing electronics, cup, table, coffee&#10;&#10;Description automatically generated">
            <a:extLst>
              <a:ext uri="{FF2B5EF4-FFF2-40B4-BE49-F238E27FC236}">
                <a16:creationId xmlns:a16="http://schemas.microsoft.com/office/drawing/2014/main" id="{76BECD59-2C93-4B56-8777-4A657BCF7C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246267" y="7123973"/>
            <a:ext cx="2619375" cy="1466578"/>
          </a:xfrm>
          <a:prstGeom prst="rect">
            <a:avLst/>
          </a:prstGeom>
        </p:spPr>
      </p:pic>
    </p:spTree>
    <p:extLst>
      <p:ext uri="{BB962C8B-B14F-4D97-AF65-F5344CB8AC3E}">
        <p14:creationId xmlns:p14="http://schemas.microsoft.com/office/powerpoint/2010/main" val="11285300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31EA4A4-5D79-4817-B146-24029A2F3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33F0AB-C65A-4A95-AF13-244D3CAB5562}"/>
              </a:ext>
            </a:extLst>
          </p:cNvPr>
          <p:cNvSpPr txBox="1">
            <a:spLocks/>
          </p:cNvSpPr>
          <p:nvPr/>
        </p:nvSpPr>
        <p:spPr>
          <a:xfrm>
            <a:off x="11772900" y="3902400"/>
            <a:ext cx="4444760" cy="2587345"/>
          </a:xfrm>
          <a:noFill/>
        </p:spPr>
        <p:txBody>
          <a:bodyPr wrap="square" rtlCol="0">
            <a:spAutoFit/>
          </a:bodyPr>
          <a:lstStyle>
            <a:defPPr>
              <a:defRPr lang="en-US"/>
            </a:defPPr>
            <a:lvl1pPr>
              <a:lnSpc>
                <a:spcPct val="90000"/>
              </a:lnSpc>
              <a:spcBef>
                <a:spcPct val="0"/>
              </a:spcBef>
              <a:buNone/>
              <a:defRPr sz="5000" b="1">
                <a:solidFill>
                  <a:srgbClr val="7030A0"/>
                </a:solidFill>
                <a:latin typeface="Montserrat" panose="00000500000000000000" pitchFamily="50" charset="0"/>
                <a:ea typeface="+mj-ea"/>
                <a:cs typeface="+mj-cs"/>
              </a:defRPr>
            </a:lvl1pPr>
          </a:lstStyle>
          <a:p>
            <a:pPr algn="ctr"/>
            <a:r>
              <a:rPr lang="en-US" dirty="0"/>
              <a:t>AI Sector-wise Impact </a:t>
            </a:r>
          </a:p>
        </p:txBody>
      </p:sp>
      <p:pic>
        <p:nvPicPr>
          <p:cNvPr id="5" name="Picture 4">
            <a:extLst>
              <a:ext uri="{FF2B5EF4-FFF2-40B4-BE49-F238E27FC236}">
                <a16:creationId xmlns:a16="http://schemas.microsoft.com/office/drawing/2014/main" id="{B58B77FF-12C2-42FA-A4C7-56C62E6FC861}"/>
              </a:ext>
            </a:extLst>
          </p:cNvPr>
          <p:cNvPicPr>
            <a:picLocks noChangeAspect="1"/>
          </p:cNvPicPr>
          <p:nvPr/>
        </p:nvPicPr>
        <p:blipFill rotWithShape="1">
          <a:blip r:embed="rId3"/>
          <a:srcRect r="4221" b="1"/>
          <a:stretch/>
        </p:blipFill>
        <p:spPr>
          <a:xfrm>
            <a:off x="20" y="10"/>
            <a:ext cx="11164804" cy="10286990"/>
          </a:xfrm>
          <a:prstGeom prst="rect">
            <a:avLst/>
          </a:prstGeom>
        </p:spPr>
      </p:pic>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195810" y="520187"/>
            <a:ext cx="219456" cy="10561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7472" y="6820380"/>
            <a:ext cx="5966460" cy="27432"/>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Rectangle 5">
            <a:extLst>
              <a:ext uri="{FF2B5EF4-FFF2-40B4-BE49-F238E27FC236}">
                <a16:creationId xmlns:a16="http://schemas.microsoft.com/office/drawing/2014/main" id="{B648F708-3C37-4F61-B26A-61B30CA66024}"/>
              </a:ext>
            </a:extLst>
          </p:cNvPr>
          <p:cNvSpPr/>
          <p:nvPr/>
        </p:nvSpPr>
        <p:spPr>
          <a:xfrm>
            <a:off x="11455879" y="9025308"/>
            <a:ext cx="5089585" cy="338554"/>
          </a:xfrm>
          <a:prstGeom prst="rect">
            <a:avLst/>
          </a:prstGeom>
        </p:spPr>
        <p:txBody>
          <a:bodyPr wrap="square">
            <a:spAutoFit/>
          </a:bodyPr>
          <a:lstStyle/>
          <a:p>
            <a:pPr algn="r"/>
            <a:r>
              <a:rPr lang="en-IN" sz="1600" dirty="0"/>
              <a:t>Source: McKinsey</a:t>
            </a:r>
          </a:p>
        </p:txBody>
      </p:sp>
      <p:pic>
        <p:nvPicPr>
          <p:cNvPr id="8" name="Picture 7">
            <a:extLst>
              <a:ext uri="{FF2B5EF4-FFF2-40B4-BE49-F238E27FC236}">
                <a16:creationId xmlns:a16="http://schemas.microsoft.com/office/drawing/2014/main" id="{E877D69A-CE49-E947-A058-B7893EC26043}"/>
              </a:ext>
            </a:extLst>
          </p:cNvPr>
          <p:cNvPicPr>
            <a:picLocks noChangeAspect="1"/>
          </p:cNvPicPr>
          <p:nvPr/>
        </p:nvPicPr>
        <p:blipFill>
          <a:blip r:embed="rId4"/>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12616030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FD0423-934B-4B07-BB7D-F3A70BB9DB6E}"/>
              </a:ext>
            </a:extLst>
          </p:cNvPr>
          <p:cNvSpPr txBox="1"/>
          <p:nvPr/>
        </p:nvSpPr>
        <p:spPr>
          <a:xfrm>
            <a:off x="2879304" y="2227177"/>
            <a:ext cx="12637404" cy="5355312"/>
          </a:xfrm>
          <a:prstGeom prst="rect">
            <a:avLst/>
          </a:prstGeom>
          <a:noFill/>
        </p:spPr>
        <p:txBody>
          <a:bodyPr wrap="square" rtlCol="0">
            <a:spAutoFit/>
          </a:bodyPr>
          <a:lstStyle/>
          <a:p>
            <a:pPr algn="ctr" defTabSz="1371600">
              <a:defRPr/>
            </a:pPr>
            <a:r>
              <a:rPr lang="en-IN" sz="9000" b="1" dirty="0">
                <a:solidFill>
                  <a:srgbClr val="002060"/>
                </a:solidFill>
                <a:latin typeface="Perpetua"/>
              </a:rPr>
              <a:t>Artificial Intelligence</a:t>
            </a:r>
          </a:p>
          <a:p>
            <a:pPr algn="ctr" defTabSz="1371600">
              <a:defRPr/>
            </a:pPr>
            <a:endParaRPr lang="en-IN" sz="9000" dirty="0">
              <a:solidFill>
                <a:srgbClr val="002060"/>
              </a:solidFill>
              <a:latin typeface="Perpetua"/>
            </a:endParaRPr>
          </a:p>
          <a:p>
            <a:pPr algn="ctr" defTabSz="1371600">
              <a:defRPr/>
            </a:pPr>
            <a:endParaRPr lang="en-IN" sz="9000" dirty="0">
              <a:solidFill>
                <a:srgbClr val="002060"/>
              </a:solidFill>
              <a:latin typeface="Perpetua"/>
            </a:endParaRPr>
          </a:p>
          <a:p>
            <a:pPr algn="ctr" defTabSz="1371600">
              <a:defRPr/>
            </a:pPr>
            <a:r>
              <a:rPr lang="en-IN" sz="7200" dirty="0">
                <a:solidFill>
                  <a:prstClr val="black"/>
                </a:solidFill>
                <a:latin typeface="Perpetua"/>
              </a:rPr>
              <a:t>AI Use-Cases</a:t>
            </a:r>
          </a:p>
        </p:txBody>
      </p:sp>
      <p:pic>
        <p:nvPicPr>
          <p:cNvPr id="3" name="Picture 2">
            <a:extLst>
              <a:ext uri="{FF2B5EF4-FFF2-40B4-BE49-F238E27FC236}">
                <a16:creationId xmlns:a16="http://schemas.microsoft.com/office/drawing/2014/main" id="{4948AF87-27DE-E940-8C33-3205F1C86A2E}"/>
              </a:ext>
            </a:extLst>
          </p:cNvPr>
          <p:cNvPicPr>
            <a:picLocks noChangeAspect="1"/>
          </p:cNvPicPr>
          <p:nvPr/>
        </p:nvPicPr>
        <p:blipFill>
          <a:blip r:embed="rId2"/>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3222206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54BB6F6-E999-488F-A544-5E4E692C701D}"/>
              </a:ext>
            </a:extLst>
          </p:cNvPr>
          <p:cNvSpPr txBox="1">
            <a:spLocks/>
          </p:cNvSpPr>
          <p:nvPr/>
        </p:nvSpPr>
        <p:spPr>
          <a:xfrm>
            <a:off x="614688" y="359363"/>
            <a:ext cx="6769523" cy="1176139"/>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sz="5000" b="1" dirty="0">
                <a:solidFill>
                  <a:srgbClr val="7030A0"/>
                </a:solidFill>
                <a:latin typeface="Montserrat" panose="00000500000000000000" pitchFamily="50" charset="0"/>
              </a:rPr>
              <a:t>AI Applications</a:t>
            </a:r>
            <a:endParaRPr lang="en-IN" sz="5000" b="1" dirty="0">
              <a:solidFill>
                <a:srgbClr val="7030A0"/>
              </a:solidFill>
              <a:latin typeface="Montserrat" panose="00000500000000000000" pitchFamily="50" charset="0"/>
            </a:endParaRPr>
          </a:p>
        </p:txBody>
      </p:sp>
      <p:pic>
        <p:nvPicPr>
          <p:cNvPr id="5" name="Picture 4" descr="A picture containing photo, different, various, mirror&#10;&#10;Description automatically generated">
            <a:extLst>
              <a:ext uri="{FF2B5EF4-FFF2-40B4-BE49-F238E27FC236}">
                <a16:creationId xmlns:a16="http://schemas.microsoft.com/office/drawing/2014/main" id="{92FDC589-BBEA-44D7-9FB4-0ECBFB636C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1980" y="1016039"/>
            <a:ext cx="6164262" cy="8883919"/>
          </a:xfrm>
          <a:prstGeom prst="rect">
            <a:avLst/>
          </a:prstGeom>
          <a:ln>
            <a:noFill/>
          </a:ln>
          <a:effectLst>
            <a:softEdge rad="112500"/>
          </a:effectLst>
        </p:spPr>
      </p:pic>
      <p:sp>
        <p:nvSpPr>
          <p:cNvPr id="6" name="Rectangle 5">
            <a:extLst>
              <a:ext uri="{FF2B5EF4-FFF2-40B4-BE49-F238E27FC236}">
                <a16:creationId xmlns:a16="http://schemas.microsoft.com/office/drawing/2014/main" id="{89EAAEE6-7293-46E9-8E5F-1E268E916BFA}"/>
              </a:ext>
            </a:extLst>
          </p:cNvPr>
          <p:cNvSpPr/>
          <p:nvPr/>
        </p:nvSpPr>
        <p:spPr>
          <a:xfrm>
            <a:off x="1063748" y="3095528"/>
            <a:ext cx="4405399" cy="4154984"/>
          </a:xfrm>
          <a:prstGeom prst="rect">
            <a:avLst/>
          </a:prstGeom>
        </p:spPr>
        <p:txBody>
          <a:bodyPr wrap="square">
            <a:spAutoFit/>
          </a:bodyPr>
          <a:lstStyle/>
          <a:p>
            <a:r>
              <a:rPr lang="en-US" sz="4400" dirty="0">
                <a:solidFill>
                  <a:srgbClr val="202122"/>
                </a:solidFill>
                <a:latin typeface="Lato"/>
              </a:rPr>
              <a:t>“It is tempting to treat everything as if it were a </a:t>
            </a:r>
            <a:r>
              <a:rPr lang="en-US" sz="4400" b="1" dirty="0">
                <a:solidFill>
                  <a:srgbClr val="002060"/>
                </a:solidFill>
                <a:latin typeface="Lato"/>
              </a:rPr>
              <a:t>nail</a:t>
            </a:r>
            <a:r>
              <a:rPr lang="en-US" sz="4400" dirty="0">
                <a:solidFill>
                  <a:srgbClr val="202122"/>
                </a:solidFill>
                <a:latin typeface="Lato"/>
              </a:rPr>
              <a:t> if the only tool you have is a </a:t>
            </a:r>
            <a:r>
              <a:rPr lang="en-US" sz="4400" b="1" dirty="0">
                <a:solidFill>
                  <a:srgbClr val="00B050"/>
                </a:solidFill>
                <a:latin typeface="Lato"/>
              </a:rPr>
              <a:t>hammer</a:t>
            </a:r>
            <a:r>
              <a:rPr lang="en-US" sz="4400" dirty="0">
                <a:solidFill>
                  <a:srgbClr val="202122"/>
                </a:solidFill>
                <a:latin typeface="Lato"/>
              </a:rPr>
              <a:t>”</a:t>
            </a:r>
            <a:endParaRPr lang="en-IN" sz="4400" dirty="0">
              <a:latin typeface="Lato"/>
            </a:endParaRPr>
          </a:p>
        </p:txBody>
      </p:sp>
      <p:sp>
        <p:nvSpPr>
          <p:cNvPr id="7" name="TextBox 6">
            <a:extLst>
              <a:ext uri="{FF2B5EF4-FFF2-40B4-BE49-F238E27FC236}">
                <a16:creationId xmlns:a16="http://schemas.microsoft.com/office/drawing/2014/main" id="{3839E772-C132-45CA-BBD6-A8302F9D5023}"/>
              </a:ext>
            </a:extLst>
          </p:cNvPr>
          <p:cNvSpPr txBox="1"/>
          <p:nvPr/>
        </p:nvSpPr>
        <p:spPr>
          <a:xfrm>
            <a:off x="2639683" y="7798279"/>
            <a:ext cx="2829464" cy="369332"/>
          </a:xfrm>
          <a:prstGeom prst="rect">
            <a:avLst/>
          </a:prstGeom>
          <a:noFill/>
        </p:spPr>
        <p:txBody>
          <a:bodyPr wrap="square" rtlCol="0">
            <a:spAutoFit/>
          </a:bodyPr>
          <a:lstStyle/>
          <a:p>
            <a:r>
              <a:rPr lang="en-US" dirty="0"/>
              <a:t>Abraham Maslow, 1966</a:t>
            </a:r>
            <a:endParaRPr lang="en-IN" dirty="0"/>
          </a:p>
        </p:txBody>
      </p:sp>
      <p:pic>
        <p:nvPicPr>
          <p:cNvPr id="8" name="Picture 7">
            <a:extLst>
              <a:ext uri="{FF2B5EF4-FFF2-40B4-BE49-F238E27FC236}">
                <a16:creationId xmlns:a16="http://schemas.microsoft.com/office/drawing/2014/main" id="{C42D7D9B-E7F3-7548-9331-173615486EA9}"/>
              </a:ext>
            </a:extLst>
          </p:cNvPr>
          <p:cNvPicPr>
            <a:picLocks noChangeAspect="1"/>
          </p:cNvPicPr>
          <p:nvPr/>
        </p:nvPicPr>
        <p:blipFill>
          <a:blip r:embed="rId4"/>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26848530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FE520AA-938C-48D0-89DB-1A43B9C903DE}"/>
              </a:ext>
            </a:extLst>
          </p:cNvPr>
          <p:cNvSpPr txBox="1">
            <a:spLocks/>
          </p:cNvSpPr>
          <p:nvPr/>
        </p:nvSpPr>
        <p:spPr>
          <a:xfrm>
            <a:off x="614688" y="359363"/>
            <a:ext cx="7787440" cy="1176139"/>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sz="5000" b="1" dirty="0">
                <a:solidFill>
                  <a:srgbClr val="7030A0"/>
                </a:solidFill>
                <a:latin typeface="Montserrat" panose="00000500000000000000" pitchFamily="50" charset="0"/>
              </a:rPr>
              <a:t>AI Applications - Motivation</a:t>
            </a:r>
            <a:endParaRPr lang="en-IN" sz="5000" b="1" dirty="0">
              <a:solidFill>
                <a:srgbClr val="7030A0"/>
              </a:solidFill>
              <a:latin typeface="Montserrat" panose="00000500000000000000" pitchFamily="50" charset="0"/>
            </a:endParaRPr>
          </a:p>
        </p:txBody>
      </p:sp>
      <p:sp>
        <p:nvSpPr>
          <p:cNvPr id="9" name="Double Bracket 8">
            <a:extLst>
              <a:ext uri="{FF2B5EF4-FFF2-40B4-BE49-F238E27FC236}">
                <a16:creationId xmlns:a16="http://schemas.microsoft.com/office/drawing/2014/main" id="{0165C6E1-A1C2-44F9-BE3D-369B37BF91E1}"/>
              </a:ext>
            </a:extLst>
          </p:cNvPr>
          <p:cNvSpPr/>
          <p:nvPr/>
        </p:nvSpPr>
        <p:spPr>
          <a:xfrm>
            <a:off x="1181519" y="2481195"/>
            <a:ext cx="2467155" cy="78954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 name="TextBox 9">
            <a:extLst>
              <a:ext uri="{FF2B5EF4-FFF2-40B4-BE49-F238E27FC236}">
                <a16:creationId xmlns:a16="http://schemas.microsoft.com/office/drawing/2014/main" id="{0038BD4D-EA47-4772-B537-57D7E3A50F16}"/>
              </a:ext>
            </a:extLst>
          </p:cNvPr>
          <p:cNvSpPr txBox="1"/>
          <p:nvPr/>
        </p:nvSpPr>
        <p:spPr>
          <a:xfrm>
            <a:off x="1362296" y="2757241"/>
            <a:ext cx="2148355" cy="369332"/>
          </a:xfrm>
          <a:prstGeom prst="rect">
            <a:avLst/>
          </a:prstGeom>
          <a:noFill/>
        </p:spPr>
        <p:txBody>
          <a:bodyPr wrap="square" rtlCol="0">
            <a:spAutoFit/>
          </a:bodyPr>
          <a:lstStyle/>
          <a:p>
            <a:pPr algn="ctr"/>
            <a:r>
              <a:rPr lang="en-US" dirty="0"/>
              <a:t>Minimize</a:t>
            </a:r>
            <a:endParaRPr lang="en-IN" dirty="0"/>
          </a:p>
        </p:txBody>
      </p:sp>
      <p:sp>
        <p:nvSpPr>
          <p:cNvPr id="11" name="Double Bracket 10">
            <a:extLst>
              <a:ext uri="{FF2B5EF4-FFF2-40B4-BE49-F238E27FC236}">
                <a16:creationId xmlns:a16="http://schemas.microsoft.com/office/drawing/2014/main" id="{A5A89345-F1C3-47A4-B1DA-60F1CCAAA284}"/>
              </a:ext>
            </a:extLst>
          </p:cNvPr>
          <p:cNvSpPr/>
          <p:nvPr/>
        </p:nvSpPr>
        <p:spPr>
          <a:xfrm>
            <a:off x="14906101" y="6656193"/>
            <a:ext cx="2467155" cy="78954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 name="TextBox 11">
            <a:extLst>
              <a:ext uri="{FF2B5EF4-FFF2-40B4-BE49-F238E27FC236}">
                <a16:creationId xmlns:a16="http://schemas.microsoft.com/office/drawing/2014/main" id="{8E530912-1F79-4745-841E-D70FFF2FA44A}"/>
              </a:ext>
            </a:extLst>
          </p:cNvPr>
          <p:cNvSpPr txBox="1"/>
          <p:nvPr/>
        </p:nvSpPr>
        <p:spPr>
          <a:xfrm>
            <a:off x="15139124" y="6866298"/>
            <a:ext cx="2148355" cy="369332"/>
          </a:xfrm>
          <a:prstGeom prst="rect">
            <a:avLst/>
          </a:prstGeom>
          <a:noFill/>
        </p:spPr>
        <p:txBody>
          <a:bodyPr wrap="square" rtlCol="0">
            <a:spAutoFit/>
          </a:bodyPr>
          <a:lstStyle/>
          <a:p>
            <a:pPr algn="ctr"/>
            <a:r>
              <a:rPr lang="en-US" dirty="0"/>
              <a:t>Maximize</a:t>
            </a:r>
            <a:endParaRPr lang="en-IN" dirty="0"/>
          </a:p>
        </p:txBody>
      </p:sp>
      <p:pic>
        <p:nvPicPr>
          <p:cNvPr id="8" name="Picture 7">
            <a:extLst>
              <a:ext uri="{FF2B5EF4-FFF2-40B4-BE49-F238E27FC236}">
                <a16:creationId xmlns:a16="http://schemas.microsoft.com/office/drawing/2014/main" id="{D68E968B-EBF3-854D-A341-131BD514B197}"/>
              </a:ext>
            </a:extLst>
          </p:cNvPr>
          <p:cNvPicPr>
            <a:picLocks noChangeAspect="1"/>
          </p:cNvPicPr>
          <p:nvPr/>
        </p:nvPicPr>
        <p:blipFill>
          <a:blip r:embed="rId3"/>
          <a:stretch>
            <a:fillRect/>
          </a:stretch>
        </p:blipFill>
        <p:spPr>
          <a:xfrm>
            <a:off x="16213302" y="9563300"/>
            <a:ext cx="1968786" cy="636422"/>
          </a:xfrm>
          <a:prstGeom prst="rect">
            <a:avLst/>
          </a:prstGeom>
        </p:spPr>
      </p:pic>
      <p:pic>
        <p:nvPicPr>
          <p:cNvPr id="4" name="Picture 3" descr="A picture containing holding, sign, woman, man&#10;&#10;Description automatically generated">
            <a:extLst>
              <a:ext uri="{FF2B5EF4-FFF2-40B4-BE49-F238E27FC236}">
                <a16:creationId xmlns:a16="http://schemas.microsoft.com/office/drawing/2014/main" id="{9BEDD0B7-954C-504C-B2BC-184FFD06C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1773" y="1535502"/>
            <a:ext cx="10631229" cy="7087486"/>
          </a:xfrm>
          <a:prstGeom prst="rect">
            <a:avLst/>
          </a:prstGeom>
        </p:spPr>
      </p:pic>
    </p:spTree>
    <p:extLst>
      <p:ext uri="{BB962C8B-B14F-4D97-AF65-F5344CB8AC3E}">
        <p14:creationId xmlns:p14="http://schemas.microsoft.com/office/powerpoint/2010/main" val="28390933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A3A87-2C68-4EA1-84FD-79A0F4089DA5}"/>
              </a:ext>
            </a:extLst>
          </p:cNvPr>
          <p:cNvSpPr txBox="1">
            <a:spLocks/>
          </p:cNvSpPr>
          <p:nvPr/>
        </p:nvSpPr>
        <p:spPr>
          <a:xfrm>
            <a:off x="614687" y="359363"/>
            <a:ext cx="12808015" cy="1176139"/>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sz="5000" b="1" dirty="0">
                <a:solidFill>
                  <a:srgbClr val="7030A0"/>
                </a:solidFill>
                <a:latin typeface="Montserrat" panose="00000500000000000000" pitchFamily="50" charset="0"/>
              </a:rPr>
              <a:t>Modern AI Applications – Three Scenarios for Deep Learning</a:t>
            </a:r>
            <a:endParaRPr lang="en-IN" sz="5000" b="1" dirty="0">
              <a:solidFill>
                <a:srgbClr val="7030A0"/>
              </a:solidFill>
              <a:latin typeface="Montserrat" panose="00000500000000000000" pitchFamily="50" charset="0"/>
            </a:endParaRPr>
          </a:p>
        </p:txBody>
      </p:sp>
      <p:sp>
        <p:nvSpPr>
          <p:cNvPr id="3" name="Double Bracket 2">
            <a:extLst>
              <a:ext uri="{FF2B5EF4-FFF2-40B4-BE49-F238E27FC236}">
                <a16:creationId xmlns:a16="http://schemas.microsoft.com/office/drawing/2014/main" id="{69F647DE-BBDB-4FAB-8499-BF7AE896817C}"/>
              </a:ext>
            </a:extLst>
          </p:cNvPr>
          <p:cNvSpPr/>
          <p:nvPr/>
        </p:nvSpPr>
        <p:spPr>
          <a:xfrm>
            <a:off x="1380226" y="2277373"/>
            <a:ext cx="4589253" cy="277770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 name="TextBox 3">
            <a:extLst>
              <a:ext uri="{FF2B5EF4-FFF2-40B4-BE49-F238E27FC236}">
                <a16:creationId xmlns:a16="http://schemas.microsoft.com/office/drawing/2014/main" id="{F732D102-326C-4B15-8C36-869E3B65F683}"/>
              </a:ext>
            </a:extLst>
          </p:cNvPr>
          <p:cNvSpPr txBox="1"/>
          <p:nvPr/>
        </p:nvSpPr>
        <p:spPr>
          <a:xfrm>
            <a:off x="1932317" y="3404615"/>
            <a:ext cx="3278038" cy="523220"/>
          </a:xfrm>
          <a:prstGeom prst="rect">
            <a:avLst/>
          </a:prstGeom>
          <a:noFill/>
        </p:spPr>
        <p:txBody>
          <a:bodyPr wrap="square" rtlCol="0">
            <a:spAutoFit/>
          </a:bodyPr>
          <a:lstStyle/>
          <a:p>
            <a:pPr algn="ctr"/>
            <a:r>
              <a:rPr lang="en-US" sz="2800" dirty="0"/>
              <a:t>Greenfield</a:t>
            </a:r>
            <a:endParaRPr lang="en-IN" sz="2800" dirty="0"/>
          </a:p>
        </p:txBody>
      </p:sp>
      <p:sp>
        <p:nvSpPr>
          <p:cNvPr id="5" name="Double Bracket 4">
            <a:extLst>
              <a:ext uri="{FF2B5EF4-FFF2-40B4-BE49-F238E27FC236}">
                <a16:creationId xmlns:a16="http://schemas.microsoft.com/office/drawing/2014/main" id="{CF0A441E-8916-4BD0-A948-0A4A1C8ABE07}"/>
              </a:ext>
            </a:extLst>
          </p:cNvPr>
          <p:cNvSpPr/>
          <p:nvPr/>
        </p:nvSpPr>
        <p:spPr>
          <a:xfrm>
            <a:off x="7001767" y="2239990"/>
            <a:ext cx="4589253" cy="277770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 name="TextBox 5">
            <a:extLst>
              <a:ext uri="{FF2B5EF4-FFF2-40B4-BE49-F238E27FC236}">
                <a16:creationId xmlns:a16="http://schemas.microsoft.com/office/drawing/2014/main" id="{7BFFE69A-67E8-423A-A44B-9A35A518F40A}"/>
              </a:ext>
            </a:extLst>
          </p:cNvPr>
          <p:cNvSpPr txBox="1"/>
          <p:nvPr/>
        </p:nvSpPr>
        <p:spPr>
          <a:xfrm>
            <a:off x="7657374" y="2323706"/>
            <a:ext cx="3278038" cy="2677656"/>
          </a:xfrm>
          <a:prstGeom prst="rect">
            <a:avLst/>
          </a:prstGeom>
          <a:noFill/>
        </p:spPr>
        <p:txBody>
          <a:bodyPr wrap="square" rtlCol="0">
            <a:spAutoFit/>
          </a:bodyPr>
          <a:lstStyle/>
          <a:p>
            <a:pPr algn="ctr"/>
            <a:r>
              <a:rPr lang="en-US" sz="2800" dirty="0"/>
              <a:t> Definite improvement in performance beyond that provided by other analytics techniques</a:t>
            </a:r>
            <a:endParaRPr lang="en-IN" sz="2800" dirty="0"/>
          </a:p>
        </p:txBody>
      </p:sp>
      <p:sp>
        <p:nvSpPr>
          <p:cNvPr id="7" name="Double Bracket 6">
            <a:extLst>
              <a:ext uri="{FF2B5EF4-FFF2-40B4-BE49-F238E27FC236}">
                <a16:creationId xmlns:a16="http://schemas.microsoft.com/office/drawing/2014/main" id="{02B035BE-D2AE-4BBD-988C-7FEECFF9B11E}"/>
              </a:ext>
            </a:extLst>
          </p:cNvPr>
          <p:cNvSpPr/>
          <p:nvPr/>
        </p:nvSpPr>
        <p:spPr>
          <a:xfrm>
            <a:off x="12640566" y="2254366"/>
            <a:ext cx="4589253" cy="277770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 name="TextBox 8">
            <a:extLst>
              <a:ext uri="{FF2B5EF4-FFF2-40B4-BE49-F238E27FC236}">
                <a16:creationId xmlns:a16="http://schemas.microsoft.com/office/drawing/2014/main" id="{C1263134-6B64-46BF-B740-3BA139C8C63D}"/>
              </a:ext>
            </a:extLst>
          </p:cNvPr>
          <p:cNvSpPr txBox="1"/>
          <p:nvPr/>
        </p:nvSpPr>
        <p:spPr>
          <a:xfrm>
            <a:off x="13296173" y="2505457"/>
            <a:ext cx="3278038" cy="1815882"/>
          </a:xfrm>
          <a:prstGeom prst="rect">
            <a:avLst/>
          </a:prstGeom>
          <a:noFill/>
        </p:spPr>
        <p:txBody>
          <a:bodyPr wrap="square" rtlCol="0">
            <a:spAutoFit/>
          </a:bodyPr>
          <a:lstStyle/>
          <a:p>
            <a:pPr algn="ctr"/>
            <a:r>
              <a:rPr lang="en-US" sz="2800" dirty="0"/>
              <a:t> Traditional analytics techniques are equally good vis-a-vis AI techniques</a:t>
            </a:r>
            <a:endParaRPr lang="en-IN" sz="2800" dirty="0"/>
          </a:p>
        </p:txBody>
      </p:sp>
      <p:pic>
        <p:nvPicPr>
          <p:cNvPr id="11" name="Picture 10" descr="A screenshot of a social media post&#10;&#10;Description automatically generated">
            <a:extLst>
              <a:ext uri="{FF2B5EF4-FFF2-40B4-BE49-F238E27FC236}">
                <a16:creationId xmlns:a16="http://schemas.microsoft.com/office/drawing/2014/main" id="{306C9E60-701C-4E40-95A1-E8B561AB2C6A}"/>
              </a:ext>
            </a:extLst>
          </p:cNvPr>
          <p:cNvPicPr>
            <a:picLocks noChangeAspect="1"/>
          </p:cNvPicPr>
          <p:nvPr/>
        </p:nvPicPr>
        <p:blipFill rotWithShape="1">
          <a:blip r:embed="rId3">
            <a:extLst>
              <a:ext uri="{28A0092B-C50C-407E-A947-70E740481C1C}">
                <a14:useLocalDpi xmlns:a14="http://schemas.microsoft.com/office/drawing/2010/main" val="0"/>
              </a:ext>
            </a:extLst>
          </a:blip>
          <a:srcRect l="10524" t="17389" r="5393" b="13733"/>
          <a:stretch/>
        </p:blipFill>
        <p:spPr>
          <a:xfrm>
            <a:off x="2346385" y="6182320"/>
            <a:ext cx="13146657" cy="2133544"/>
          </a:xfrm>
          <a:prstGeom prst="rect">
            <a:avLst/>
          </a:prstGeom>
        </p:spPr>
      </p:pic>
      <p:sp>
        <p:nvSpPr>
          <p:cNvPr id="12" name="TextBox 11">
            <a:extLst>
              <a:ext uri="{FF2B5EF4-FFF2-40B4-BE49-F238E27FC236}">
                <a16:creationId xmlns:a16="http://schemas.microsoft.com/office/drawing/2014/main" id="{DBE16D23-22C3-41F4-BEEC-5135CBA47B8B}"/>
              </a:ext>
            </a:extLst>
          </p:cNvPr>
          <p:cNvSpPr txBox="1"/>
          <p:nvPr/>
        </p:nvSpPr>
        <p:spPr>
          <a:xfrm>
            <a:off x="6055743" y="8486082"/>
            <a:ext cx="5727940" cy="954107"/>
          </a:xfrm>
          <a:prstGeom prst="rect">
            <a:avLst/>
          </a:prstGeom>
          <a:noFill/>
        </p:spPr>
        <p:txBody>
          <a:bodyPr wrap="square" rtlCol="0">
            <a:spAutoFit/>
          </a:bodyPr>
          <a:lstStyle/>
          <a:p>
            <a:pPr algn="ctr"/>
            <a:r>
              <a:rPr lang="en-US" sz="2800" b="1" dirty="0">
                <a:solidFill>
                  <a:srgbClr val="9437FF"/>
                </a:solidFill>
                <a:latin typeface="Lato" panose="020F0502020204030203"/>
              </a:rPr>
              <a:t>Majority of use-cases will fall under this scenario</a:t>
            </a:r>
            <a:endParaRPr lang="en-IN" sz="2800" b="1" dirty="0">
              <a:solidFill>
                <a:srgbClr val="9437FF"/>
              </a:solidFill>
              <a:latin typeface="Lato" panose="020F0502020204030203"/>
            </a:endParaRPr>
          </a:p>
        </p:txBody>
      </p:sp>
      <p:pic>
        <p:nvPicPr>
          <p:cNvPr id="13" name="Picture 12">
            <a:extLst>
              <a:ext uri="{FF2B5EF4-FFF2-40B4-BE49-F238E27FC236}">
                <a16:creationId xmlns:a16="http://schemas.microsoft.com/office/drawing/2014/main" id="{590B2C35-0360-4B42-9849-C5B9D0089F67}"/>
              </a:ext>
            </a:extLst>
          </p:cNvPr>
          <p:cNvPicPr>
            <a:picLocks noChangeAspect="1"/>
          </p:cNvPicPr>
          <p:nvPr/>
        </p:nvPicPr>
        <p:blipFill>
          <a:blip r:embed="rId4"/>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14491314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24D16A8-C94E-4F63-AEA6-7BEEC3F016F2}"/>
              </a:ext>
            </a:extLst>
          </p:cNvPr>
          <p:cNvPicPr>
            <a:picLocks noChangeAspect="1"/>
          </p:cNvPicPr>
          <p:nvPr/>
        </p:nvPicPr>
        <p:blipFill rotWithShape="1">
          <a:blip r:embed="rId3">
            <a:duotone>
              <a:schemeClr val="accent1">
                <a:shade val="45000"/>
                <a:satMod val="135000"/>
              </a:schemeClr>
              <a:prstClr val="white"/>
            </a:duotone>
          </a:blip>
          <a:srcRect t="3582" b="21418"/>
          <a:stretch/>
        </p:blipFill>
        <p:spPr>
          <a:xfrm>
            <a:off x="20" y="10"/>
            <a:ext cx="18287980" cy="1028699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Title 1">
            <a:extLst>
              <a:ext uri="{FF2B5EF4-FFF2-40B4-BE49-F238E27FC236}">
                <a16:creationId xmlns:a16="http://schemas.microsoft.com/office/drawing/2014/main" id="{A6354481-7CBD-4905-AFBF-65CD225B3D6D}"/>
              </a:ext>
            </a:extLst>
          </p:cNvPr>
          <p:cNvSpPr txBox="1">
            <a:spLocks/>
          </p:cNvSpPr>
          <p:nvPr/>
        </p:nvSpPr>
        <p:spPr>
          <a:xfrm>
            <a:off x="1675016" y="2752199"/>
            <a:ext cx="6372477" cy="2929420"/>
          </a:xfrm>
          <a:noFill/>
        </p:spPr>
        <p:txBody>
          <a:bodyPr vert="horz" lIns="91440" tIns="45720" rIns="91440" bIns="45720" rtlCol="0" anchor="ctr">
            <a:norm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marL="0" marR="0" lvl="0" indent="0" algn="ctr" defTabSz="914400" rtl="0" eaLnBrk="1" fontAlgn="auto" latinLnBrk="0" hangingPunct="1">
              <a:spcBef>
                <a:spcPct val="0"/>
              </a:spcBef>
              <a:spcAft>
                <a:spcPts val="600"/>
              </a:spcAft>
              <a:buClrTx/>
              <a:buSzTx/>
              <a:buFontTx/>
              <a:buNone/>
              <a:tabLst/>
              <a:defRPr/>
            </a:pPr>
            <a:r>
              <a:rPr kumimoji="0" lang="en-US" sz="6000" b="1" i="0" u="none" strike="noStrike" kern="1200" cap="none" spc="0" normalizeH="0" baseline="0" noProof="0" dirty="0">
                <a:ln>
                  <a:noFill/>
                </a:ln>
                <a:solidFill>
                  <a:srgbClr val="9437FF"/>
                </a:solidFill>
                <a:effectLst/>
                <a:uLnTx/>
                <a:uFillTx/>
                <a:latin typeface="Calibri Light" panose="020F0302020204030204"/>
                <a:ea typeface="+mj-ea"/>
                <a:cs typeface="+mj-cs"/>
              </a:rPr>
              <a:t>The Big AI Question</a:t>
            </a:r>
            <a:endParaRPr kumimoji="0" lang="en-US" sz="6000" b="1" i="0" u="none" strike="noStrike" kern="1200" cap="none" spc="0" normalizeH="0" baseline="0" noProof="0">
              <a:ln>
                <a:noFill/>
              </a:ln>
              <a:solidFill>
                <a:srgbClr val="9437FF"/>
              </a:solidFill>
              <a:effectLst/>
              <a:uLnTx/>
              <a:uFillTx/>
              <a:latin typeface="Calibri Light" panose="020F0302020204030204"/>
              <a:ea typeface="+mj-ea"/>
              <a:cs typeface="+mj-cs"/>
            </a:endParaRPr>
          </a:p>
        </p:txBody>
      </p:sp>
      <p:sp>
        <p:nvSpPr>
          <p:cNvPr id="2" name="Rectangle 1">
            <a:extLst>
              <a:ext uri="{FF2B5EF4-FFF2-40B4-BE49-F238E27FC236}">
                <a16:creationId xmlns:a16="http://schemas.microsoft.com/office/drawing/2014/main" id="{CC739E88-6061-4E86-9EBC-3B54C890EAE9}"/>
              </a:ext>
            </a:extLst>
          </p:cNvPr>
          <p:cNvSpPr/>
          <p:nvPr/>
        </p:nvSpPr>
        <p:spPr>
          <a:xfrm>
            <a:off x="1888461" y="5243918"/>
            <a:ext cx="5945585" cy="2652407"/>
          </a:xfrm>
          <a:prstGeom prst="rect">
            <a:avLst/>
          </a:prstGeom>
          <a:noFill/>
        </p:spPr>
        <p:txBody>
          <a:bodyPr vert="horz" lIns="91440" tIns="45720" rIns="91440" bIns="45720" rtlCol="0">
            <a:normAutofit/>
          </a:body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0" lang="en-US" sz="4400" b="1" i="0" u="none" strike="noStrike" kern="1200" cap="none" spc="0" normalizeH="0" baseline="0" noProof="0" dirty="0">
                <a:ln>
                  <a:noFill/>
                </a:ln>
                <a:solidFill>
                  <a:srgbClr val="080808"/>
                </a:solidFill>
                <a:effectLst/>
                <a:uLnTx/>
                <a:uFillTx/>
                <a:latin typeface="Lato"/>
                <a:ea typeface="+mn-ea"/>
                <a:cs typeface="+mn-cs"/>
              </a:rPr>
              <a:t>If deep learning is the answer, then what is the question?</a:t>
            </a:r>
          </a:p>
        </p:txBody>
      </p:sp>
      <p:pic>
        <p:nvPicPr>
          <p:cNvPr id="5" name="Picture 4">
            <a:extLst>
              <a:ext uri="{FF2B5EF4-FFF2-40B4-BE49-F238E27FC236}">
                <a16:creationId xmlns:a16="http://schemas.microsoft.com/office/drawing/2014/main" id="{6B64EE78-5EA3-204F-8457-86FA5751D583}"/>
              </a:ext>
            </a:extLst>
          </p:cNvPr>
          <p:cNvPicPr>
            <a:picLocks noChangeAspect="1"/>
          </p:cNvPicPr>
          <p:nvPr/>
        </p:nvPicPr>
        <p:blipFill>
          <a:blip r:embed="rId4"/>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2294758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843FB-5502-4618-B496-73984887604B}"/>
              </a:ext>
            </a:extLst>
          </p:cNvPr>
          <p:cNvSpPr>
            <a:spLocks noGrp="1"/>
          </p:cNvSpPr>
          <p:nvPr>
            <p:ph type="title"/>
          </p:nvPr>
        </p:nvSpPr>
        <p:spPr>
          <a:xfrm>
            <a:off x="713898" y="361837"/>
            <a:ext cx="11658600" cy="1714500"/>
          </a:xfrm>
          <a:noFill/>
        </p:spPr>
        <p:txBody>
          <a:bodyPr wrap="none" rtlCol="0">
            <a:spAutoFit/>
          </a:bodyPr>
          <a:lstStyle/>
          <a:p>
            <a:pPr defTabSz="457200"/>
            <a:r>
              <a:rPr lang="en-IN" sz="5000" b="1" dirty="0">
                <a:solidFill>
                  <a:srgbClr val="7030A0"/>
                </a:solidFill>
                <a:latin typeface="Montserrat" panose="00000500000000000000" pitchFamily="50" charset="0"/>
                <a:ea typeface="+mn-ea"/>
                <a:cs typeface="+mn-cs"/>
              </a:rPr>
              <a:t>Analytics Journey - Modern</a:t>
            </a:r>
          </a:p>
        </p:txBody>
      </p:sp>
      <p:sp>
        <p:nvSpPr>
          <p:cNvPr id="3" name="TextBox 2">
            <a:extLst>
              <a:ext uri="{FF2B5EF4-FFF2-40B4-BE49-F238E27FC236}">
                <a16:creationId xmlns:a16="http://schemas.microsoft.com/office/drawing/2014/main" id="{F7E3143D-0422-483A-8EE6-172E835B7E50}"/>
              </a:ext>
            </a:extLst>
          </p:cNvPr>
          <p:cNvSpPr txBox="1"/>
          <p:nvPr/>
        </p:nvSpPr>
        <p:spPr>
          <a:xfrm>
            <a:off x="10450405" y="2157368"/>
            <a:ext cx="2916324" cy="5312352"/>
          </a:xfrm>
          <a:prstGeom prst="rect">
            <a:avLst/>
          </a:prstGeom>
          <a:solidFill>
            <a:srgbClr val="CC99FF"/>
          </a:solidFill>
          <a:ln w="3175">
            <a:solidFill>
              <a:srgbClr val="0070C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sz="2400" b="1" dirty="0">
                <a:solidFill>
                  <a:srgbClr val="002060"/>
                </a:solidFill>
                <a:effectLst>
                  <a:outerShdw blurRad="38100" dist="38100" dir="2700000" algn="tl">
                    <a:srgbClr val="000000">
                      <a:alpha val="43137"/>
                    </a:srgbClr>
                  </a:outerShdw>
                </a:effectLst>
                <a:latin typeface="Lato"/>
                <a:ea typeface="Segoe UI Black" panose="020B0A02040204020203" pitchFamily="34" charset="0"/>
                <a:cs typeface="Arial" panose="020B0604020202020204" pitchFamily="34" charset="0"/>
              </a:rPr>
              <a:t>DECISION AUTOMATION</a:t>
            </a:r>
          </a:p>
          <a:p>
            <a:endParaRPr lang="en-IN" dirty="0">
              <a:solidFill>
                <a:srgbClr val="7030A0"/>
              </a:solidFill>
              <a:latin typeface="Lato"/>
            </a:endParaRPr>
          </a:p>
          <a:p>
            <a:endParaRPr lang="en-IN" dirty="0">
              <a:solidFill>
                <a:srgbClr val="7030A0"/>
              </a:solidFill>
              <a:latin typeface="Lato"/>
            </a:endParaRPr>
          </a:p>
          <a:p>
            <a:r>
              <a:rPr lang="en-IN" sz="2400" dirty="0">
                <a:solidFill>
                  <a:schemeClr val="tx1">
                    <a:lumMod val="95000"/>
                    <a:lumOff val="5000"/>
                  </a:schemeClr>
                </a:solidFill>
                <a:latin typeface="Lato"/>
                <a:cs typeface="Arial" panose="020B0604020202020204" pitchFamily="34" charset="0"/>
              </a:rPr>
              <a:t>Artificial Intelligence</a:t>
            </a:r>
          </a:p>
          <a:p>
            <a:pPr marL="428625" indent="-428625">
              <a:lnSpc>
                <a:spcPct val="150000"/>
              </a:lnSpc>
              <a:buFont typeface="Wingdings" panose="05000000000000000000" pitchFamily="2" charset="2"/>
              <a:buChar char="q"/>
            </a:pPr>
            <a:r>
              <a:rPr lang="en-IN" sz="2100" dirty="0">
                <a:latin typeface="Lato"/>
                <a:cs typeface="Arial" panose="020B0604020202020204" pitchFamily="34" charset="0"/>
              </a:rPr>
              <a:t>Machine Learning</a:t>
            </a:r>
          </a:p>
          <a:p>
            <a:pPr marL="428625" indent="-428625">
              <a:lnSpc>
                <a:spcPct val="150000"/>
              </a:lnSpc>
              <a:buFont typeface="Wingdings" panose="05000000000000000000" pitchFamily="2" charset="2"/>
              <a:buChar char="q"/>
            </a:pPr>
            <a:r>
              <a:rPr lang="en-IN" sz="2100" dirty="0">
                <a:latin typeface="Lato"/>
                <a:cs typeface="Arial" panose="020B0604020202020204" pitchFamily="34" charset="0"/>
              </a:rPr>
              <a:t>Deep Learning</a:t>
            </a:r>
          </a:p>
          <a:p>
            <a:pPr marL="428625" indent="-428625">
              <a:lnSpc>
                <a:spcPct val="150000"/>
              </a:lnSpc>
              <a:buFont typeface="Wingdings" panose="05000000000000000000" pitchFamily="2" charset="2"/>
              <a:buChar char="q"/>
            </a:pPr>
            <a:r>
              <a:rPr lang="en-IN" sz="2100" dirty="0">
                <a:latin typeface="Lato"/>
                <a:cs typeface="Arial" panose="020B0604020202020204" pitchFamily="34" charset="0"/>
              </a:rPr>
              <a:t>Evolutionary Algorithms</a:t>
            </a:r>
            <a:endParaRPr lang="en-IN" dirty="0">
              <a:latin typeface="Lato"/>
            </a:endParaRPr>
          </a:p>
          <a:p>
            <a:pPr marL="428625" indent="-428625">
              <a:lnSpc>
                <a:spcPct val="150000"/>
              </a:lnSpc>
              <a:buFontTx/>
              <a:buChar char="-"/>
            </a:pPr>
            <a:endParaRPr lang="en-IN" dirty="0">
              <a:latin typeface="Lato"/>
            </a:endParaRPr>
          </a:p>
          <a:p>
            <a:pPr marL="428625" indent="-428625">
              <a:lnSpc>
                <a:spcPct val="150000"/>
              </a:lnSpc>
              <a:buFontTx/>
              <a:buChar char="-"/>
            </a:pPr>
            <a:endParaRPr lang="en-IN" dirty="0">
              <a:latin typeface="Lato"/>
            </a:endParaRPr>
          </a:p>
          <a:p>
            <a:pPr marL="428625" indent="-428625">
              <a:lnSpc>
                <a:spcPct val="150000"/>
              </a:lnSpc>
              <a:buFontTx/>
              <a:buChar char="-"/>
            </a:pPr>
            <a:endParaRPr lang="en-IN" dirty="0">
              <a:latin typeface="Lato"/>
            </a:endParaRPr>
          </a:p>
          <a:p>
            <a:pPr marL="428625" indent="-428625">
              <a:lnSpc>
                <a:spcPct val="150000"/>
              </a:lnSpc>
              <a:buFontTx/>
              <a:buChar char="-"/>
            </a:pPr>
            <a:endParaRPr lang="en-IN" dirty="0">
              <a:latin typeface="Lato"/>
            </a:endParaRPr>
          </a:p>
        </p:txBody>
      </p:sp>
      <p:pic>
        <p:nvPicPr>
          <p:cNvPr id="7" name="Picture 6"/>
          <p:cNvPicPr>
            <a:picLocks noChangeAspect="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10450405" y="7550751"/>
            <a:ext cx="2916323" cy="1404156"/>
          </a:xfrm>
          <a:prstGeom prst="rect">
            <a:avLst/>
          </a:prstGeom>
        </p:spPr>
      </p:pic>
      <p:pic>
        <p:nvPicPr>
          <p:cNvPr id="10" name="Content Placeholder 9">
            <a:extLst>
              <a:ext uri="{FF2B5EF4-FFF2-40B4-BE49-F238E27FC236}">
                <a16:creationId xmlns:a16="http://schemas.microsoft.com/office/drawing/2014/main" id="{AC6980E6-5EE1-4FEC-9882-DBD48404EDA0}"/>
              </a:ext>
            </a:extLst>
          </p:cNvPr>
          <p:cNvPicPr>
            <a:picLocks noGrp="1" noChangeAspect="1"/>
          </p:cNvPicPr>
          <p:nvPr>
            <p:ph sz="quarter" idx="1"/>
          </p:nvPr>
        </p:nvPicPr>
        <p:blipFill>
          <a:blip r:embed="rId5"/>
          <a:stretch>
            <a:fillRect/>
          </a:stretch>
        </p:blipFill>
        <p:spPr>
          <a:xfrm>
            <a:off x="1376446" y="2483250"/>
            <a:ext cx="8834438" cy="6390626"/>
          </a:xfrm>
          <a:prstGeom prst="rect">
            <a:avLst/>
          </a:prstGeom>
        </p:spPr>
      </p:pic>
      <p:pic>
        <p:nvPicPr>
          <p:cNvPr id="6" name="Picture 5">
            <a:extLst>
              <a:ext uri="{FF2B5EF4-FFF2-40B4-BE49-F238E27FC236}">
                <a16:creationId xmlns:a16="http://schemas.microsoft.com/office/drawing/2014/main" id="{2811D7CD-45A7-9D49-896C-0BCD145E5A48}"/>
              </a:ext>
            </a:extLst>
          </p:cNvPr>
          <p:cNvPicPr>
            <a:picLocks noChangeAspect="1"/>
          </p:cNvPicPr>
          <p:nvPr/>
        </p:nvPicPr>
        <p:blipFill>
          <a:blip r:embed="rId6"/>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8768104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2DB2-1410-4222-A0F3-6CEF353811B8}"/>
              </a:ext>
            </a:extLst>
          </p:cNvPr>
          <p:cNvSpPr txBox="1">
            <a:spLocks/>
          </p:cNvSpPr>
          <p:nvPr/>
        </p:nvSpPr>
        <p:spPr>
          <a:xfrm>
            <a:off x="639561" y="1811547"/>
            <a:ext cx="13231714" cy="1931961"/>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b="1" dirty="0">
                <a:solidFill>
                  <a:srgbClr val="7030A0"/>
                </a:solidFill>
                <a:latin typeface="Modern Love Grunge" panose="04070805081005020601" pitchFamily="82" charset="0"/>
                <a:ea typeface="DotumChe" panose="020B0503020000020004" pitchFamily="49" charset="-127"/>
              </a:rPr>
              <a:t>D</a:t>
            </a:r>
            <a:r>
              <a:rPr lang="en-IN" b="1" dirty="0" err="1">
                <a:solidFill>
                  <a:srgbClr val="7030A0"/>
                </a:solidFill>
                <a:latin typeface="Modern Love Grunge" panose="04070805081005020601" pitchFamily="82" charset="0"/>
                <a:ea typeface="DotumChe" panose="020B0503020000020004" pitchFamily="49" charset="-127"/>
              </a:rPr>
              <a:t>oes</a:t>
            </a:r>
            <a:r>
              <a:rPr lang="en-IN" b="1" dirty="0">
                <a:solidFill>
                  <a:srgbClr val="7030A0"/>
                </a:solidFill>
                <a:latin typeface="Modern Love Grunge" panose="04070805081005020601" pitchFamily="82" charset="0"/>
                <a:ea typeface="DotumChe" panose="020B0503020000020004" pitchFamily="49" charset="-127"/>
              </a:rPr>
              <a:t> your business case require</a:t>
            </a:r>
          </a:p>
        </p:txBody>
      </p:sp>
      <p:sp>
        <p:nvSpPr>
          <p:cNvPr id="3" name="Title 1">
            <a:extLst>
              <a:ext uri="{FF2B5EF4-FFF2-40B4-BE49-F238E27FC236}">
                <a16:creationId xmlns:a16="http://schemas.microsoft.com/office/drawing/2014/main" id="{F5C70801-0194-41CB-986A-EE5A1E62DAAF}"/>
              </a:ext>
            </a:extLst>
          </p:cNvPr>
          <p:cNvSpPr txBox="1">
            <a:spLocks/>
          </p:cNvSpPr>
          <p:nvPr/>
        </p:nvSpPr>
        <p:spPr>
          <a:xfrm>
            <a:off x="4692772" y="4458778"/>
            <a:ext cx="8453886" cy="1714500"/>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sz="3600" dirty="0">
                <a:solidFill>
                  <a:srgbClr val="7030A0"/>
                </a:solidFill>
                <a:latin typeface="Lato"/>
                <a:ea typeface="DotumChe" panose="020B0503020000020004" pitchFamily="49" charset="-127"/>
              </a:rPr>
              <a:t>Predicting a continuous numeric value (e.g., gas price in international market)?</a:t>
            </a:r>
            <a:endParaRPr lang="en-IN" sz="3600" dirty="0">
              <a:solidFill>
                <a:srgbClr val="7030A0"/>
              </a:solidFill>
              <a:latin typeface="Lato"/>
              <a:ea typeface="DotumChe" panose="020B0503020000020004" pitchFamily="49" charset="-127"/>
            </a:endParaRPr>
          </a:p>
        </p:txBody>
      </p:sp>
      <p:sp>
        <p:nvSpPr>
          <p:cNvPr id="5" name="Rectangle 4">
            <a:extLst>
              <a:ext uri="{FF2B5EF4-FFF2-40B4-BE49-F238E27FC236}">
                <a16:creationId xmlns:a16="http://schemas.microsoft.com/office/drawing/2014/main" id="{317E4D0D-4E44-44F5-8593-54E742B946F2}"/>
              </a:ext>
            </a:extLst>
          </p:cNvPr>
          <p:cNvSpPr/>
          <p:nvPr/>
        </p:nvSpPr>
        <p:spPr>
          <a:xfrm>
            <a:off x="1923168" y="9645846"/>
            <a:ext cx="6298327" cy="369332"/>
          </a:xfrm>
          <a:prstGeom prst="rect">
            <a:avLst/>
          </a:prstGeom>
        </p:spPr>
        <p:txBody>
          <a:bodyPr wrap="none">
            <a:spAutoFit/>
          </a:bodyPr>
          <a:lstStyle/>
          <a:p>
            <a:r>
              <a:rPr lang="en-IN" dirty="0"/>
              <a:t>Credit: AI for People &amp; Business by Alex </a:t>
            </a:r>
            <a:r>
              <a:rPr lang="en-IN" dirty="0" err="1"/>
              <a:t>Castrounis</a:t>
            </a:r>
            <a:r>
              <a:rPr lang="en-IN" dirty="0"/>
              <a:t>, 2019, O'Reilly</a:t>
            </a:r>
          </a:p>
        </p:txBody>
      </p:sp>
      <p:sp>
        <p:nvSpPr>
          <p:cNvPr id="7" name="Title 1">
            <a:extLst>
              <a:ext uri="{FF2B5EF4-FFF2-40B4-BE49-F238E27FC236}">
                <a16:creationId xmlns:a16="http://schemas.microsoft.com/office/drawing/2014/main" id="{D6366978-5BB9-4233-8966-2A9077C441DB}"/>
              </a:ext>
            </a:extLst>
          </p:cNvPr>
          <p:cNvSpPr txBox="1">
            <a:spLocks/>
          </p:cNvSpPr>
          <p:nvPr/>
        </p:nvSpPr>
        <p:spPr>
          <a:xfrm>
            <a:off x="8221495" y="7216076"/>
            <a:ext cx="8453886" cy="1714500"/>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algn="ctr" defTabSz="457200"/>
            <a:r>
              <a:rPr lang="en-US" sz="4800" dirty="0">
                <a:solidFill>
                  <a:srgbClr val="00B050"/>
                </a:solidFill>
                <a:latin typeface="MV Boli" panose="02000500030200090000" pitchFamily="2" charset="0"/>
                <a:ea typeface="DotumChe" panose="020B0503020000020004" pitchFamily="49" charset="-127"/>
                <a:cs typeface="MV Boli" panose="02000500030200090000" pitchFamily="2" charset="0"/>
              </a:rPr>
              <a:t>Use Supervised Learning </a:t>
            </a:r>
            <a:r>
              <a:rPr lang="en-US" sz="4800" b="1" dirty="0">
                <a:solidFill>
                  <a:srgbClr val="00B050"/>
                </a:solidFill>
                <a:latin typeface="MV Boli" panose="02000500030200090000" pitchFamily="2" charset="0"/>
                <a:ea typeface="DotumChe" panose="020B0503020000020004" pitchFamily="49" charset="-127"/>
                <a:cs typeface="MV Boli" panose="02000500030200090000" pitchFamily="2" charset="0"/>
              </a:rPr>
              <a:t>- </a:t>
            </a:r>
            <a:r>
              <a:rPr lang="en-US" sz="5400" b="1" dirty="0">
                <a:solidFill>
                  <a:srgbClr val="002060"/>
                </a:solidFill>
                <a:latin typeface="MV Boli" panose="02000500030200090000" pitchFamily="2" charset="0"/>
                <a:ea typeface="DotumChe" panose="020B0503020000020004" pitchFamily="49" charset="-127"/>
                <a:cs typeface="MV Boli" panose="02000500030200090000" pitchFamily="2" charset="0"/>
              </a:rPr>
              <a:t>Regression</a:t>
            </a:r>
            <a:endParaRPr lang="en-IN" sz="4800" b="1" dirty="0">
              <a:solidFill>
                <a:srgbClr val="002060"/>
              </a:solidFill>
              <a:latin typeface="MV Boli" panose="02000500030200090000" pitchFamily="2" charset="0"/>
              <a:ea typeface="DotumChe" panose="020B0503020000020004" pitchFamily="49" charset="-127"/>
              <a:cs typeface="MV Boli" panose="02000500030200090000" pitchFamily="2" charset="0"/>
            </a:endParaRPr>
          </a:p>
        </p:txBody>
      </p:sp>
      <p:pic>
        <p:nvPicPr>
          <p:cNvPr id="6" name="Picture 5">
            <a:extLst>
              <a:ext uri="{FF2B5EF4-FFF2-40B4-BE49-F238E27FC236}">
                <a16:creationId xmlns:a16="http://schemas.microsoft.com/office/drawing/2014/main" id="{5EE2D63E-8965-B84F-BB9C-04384377D162}"/>
              </a:ext>
            </a:extLst>
          </p:cNvPr>
          <p:cNvPicPr>
            <a:picLocks noChangeAspect="1"/>
          </p:cNvPicPr>
          <p:nvPr/>
        </p:nvPicPr>
        <p:blipFill>
          <a:blip r:embed="rId2"/>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210475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2DB2-1410-4222-A0F3-6CEF353811B8}"/>
              </a:ext>
            </a:extLst>
          </p:cNvPr>
          <p:cNvSpPr txBox="1">
            <a:spLocks/>
          </p:cNvSpPr>
          <p:nvPr/>
        </p:nvSpPr>
        <p:spPr>
          <a:xfrm>
            <a:off x="639561" y="1811547"/>
            <a:ext cx="13231714" cy="1931961"/>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b="1" dirty="0">
                <a:solidFill>
                  <a:srgbClr val="7030A0"/>
                </a:solidFill>
                <a:latin typeface="Modern Love Grunge" panose="04070805081005020601" pitchFamily="82" charset="0"/>
                <a:ea typeface="DotumChe" panose="020B0503020000020004" pitchFamily="49" charset="-127"/>
              </a:rPr>
              <a:t>D</a:t>
            </a:r>
            <a:r>
              <a:rPr lang="en-IN" b="1" dirty="0" err="1">
                <a:solidFill>
                  <a:srgbClr val="7030A0"/>
                </a:solidFill>
                <a:latin typeface="Modern Love Grunge" panose="04070805081005020601" pitchFamily="82" charset="0"/>
                <a:ea typeface="DotumChe" panose="020B0503020000020004" pitchFamily="49" charset="-127"/>
              </a:rPr>
              <a:t>oes</a:t>
            </a:r>
            <a:r>
              <a:rPr lang="en-IN" b="1" dirty="0">
                <a:solidFill>
                  <a:srgbClr val="7030A0"/>
                </a:solidFill>
                <a:latin typeface="Modern Love Grunge" panose="04070805081005020601" pitchFamily="82" charset="0"/>
                <a:ea typeface="DotumChe" panose="020B0503020000020004" pitchFamily="49" charset="-127"/>
              </a:rPr>
              <a:t> your business case require</a:t>
            </a:r>
          </a:p>
        </p:txBody>
      </p:sp>
      <p:sp>
        <p:nvSpPr>
          <p:cNvPr id="3" name="Title 1">
            <a:extLst>
              <a:ext uri="{FF2B5EF4-FFF2-40B4-BE49-F238E27FC236}">
                <a16:creationId xmlns:a16="http://schemas.microsoft.com/office/drawing/2014/main" id="{F5C70801-0194-41CB-986A-EE5A1E62DAAF}"/>
              </a:ext>
            </a:extLst>
          </p:cNvPr>
          <p:cNvSpPr txBox="1">
            <a:spLocks/>
          </p:cNvSpPr>
          <p:nvPr/>
        </p:nvSpPr>
        <p:spPr>
          <a:xfrm>
            <a:off x="4692772" y="4458778"/>
            <a:ext cx="8453886" cy="1714500"/>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sz="3600" dirty="0">
                <a:solidFill>
                  <a:srgbClr val="7030A0"/>
                </a:solidFill>
                <a:latin typeface="Lato"/>
                <a:ea typeface="DotumChe" panose="020B0503020000020004" pitchFamily="49" charset="-127"/>
              </a:rPr>
              <a:t>Predicting a class, category, or label (e.g., good piece or defective)?</a:t>
            </a:r>
            <a:endParaRPr lang="en-IN" sz="3600" dirty="0">
              <a:solidFill>
                <a:srgbClr val="7030A0"/>
              </a:solidFill>
              <a:latin typeface="Lato"/>
              <a:ea typeface="DotumChe" panose="020B0503020000020004" pitchFamily="49" charset="-127"/>
            </a:endParaRPr>
          </a:p>
        </p:txBody>
      </p:sp>
      <p:sp>
        <p:nvSpPr>
          <p:cNvPr id="4" name="Title 1">
            <a:extLst>
              <a:ext uri="{FF2B5EF4-FFF2-40B4-BE49-F238E27FC236}">
                <a16:creationId xmlns:a16="http://schemas.microsoft.com/office/drawing/2014/main" id="{757B6E56-5A05-416B-AC33-D6D74FDD073D}"/>
              </a:ext>
            </a:extLst>
          </p:cNvPr>
          <p:cNvSpPr txBox="1">
            <a:spLocks/>
          </p:cNvSpPr>
          <p:nvPr/>
        </p:nvSpPr>
        <p:spPr>
          <a:xfrm>
            <a:off x="8071218" y="7400742"/>
            <a:ext cx="8453886" cy="1714500"/>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algn="ctr" defTabSz="457200"/>
            <a:r>
              <a:rPr lang="en-US" sz="4800" dirty="0">
                <a:solidFill>
                  <a:srgbClr val="00B050"/>
                </a:solidFill>
                <a:latin typeface="MV Boli" panose="02000500030200090000" pitchFamily="2" charset="0"/>
                <a:ea typeface="DotumChe" panose="020B0503020000020004" pitchFamily="49" charset="-127"/>
                <a:cs typeface="MV Boli" panose="02000500030200090000" pitchFamily="2" charset="0"/>
              </a:rPr>
              <a:t>Use Supervised Learning </a:t>
            </a:r>
            <a:r>
              <a:rPr lang="en-US" sz="4800" b="1" dirty="0">
                <a:solidFill>
                  <a:srgbClr val="00B050"/>
                </a:solidFill>
                <a:latin typeface="MV Boli" panose="02000500030200090000" pitchFamily="2" charset="0"/>
                <a:ea typeface="DotumChe" panose="020B0503020000020004" pitchFamily="49" charset="-127"/>
                <a:cs typeface="MV Boli" panose="02000500030200090000" pitchFamily="2" charset="0"/>
              </a:rPr>
              <a:t>- </a:t>
            </a:r>
            <a:r>
              <a:rPr lang="en-US" sz="5400" b="1" dirty="0">
                <a:solidFill>
                  <a:srgbClr val="002060"/>
                </a:solidFill>
                <a:latin typeface="MV Boli" panose="02000500030200090000" pitchFamily="2" charset="0"/>
                <a:ea typeface="DotumChe" panose="020B0503020000020004" pitchFamily="49" charset="-127"/>
                <a:cs typeface="MV Boli" panose="02000500030200090000" pitchFamily="2" charset="0"/>
              </a:rPr>
              <a:t>Classification</a:t>
            </a:r>
            <a:endParaRPr lang="en-IN" sz="4800" b="1" dirty="0">
              <a:solidFill>
                <a:srgbClr val="002060"/>
              </a:solidFill>
              <a:latin typeface="MV Boli" panose="02000500030200090000" pitchFamily="2" charset="0"/>
              <a:ea typeface="DotumChe" panose="020B0503020000020004" pitchFamily="49" charset="-127"/>
              <a:cs typeface="MV Boli" panose="02000500030200090000" pitchFamily="2" charset="0"/>
            </a:endParaRPr>
          </a:p>
        </p:txBody>
      </p:sp>
      <p:sp>
        <p:nvSpPr>
          <p:cNvPr id="6" name="Rectangle 5">
            <a:extLst>
              <a:ext uri="{FF2B5EF4-FFF2-40B4-BE49-F238E27FC236}">
                <a16:creationId xmlns:a16="http://schemas.microsoft.com/office/drawing/2014/main" id="{83AF55B1-3036-4954-8419-294483C0A20A}"/>
              </a:ext>
            </a:extLst>
          </p:cNvPr>
          <p:cNvSpPr/>
          <p:nvPr/>
        </p:nvSpPr>
        <p:spPr>
          <a:xfrm>
            <a:off x="1923168" y="9645846"/>
            <a:ext cx="6298327" cy="369332"/>
          </a:xfrm>
          <a:prstGeom prst="rect">
            <a:avLst/>
          </a:prstGeom>
        </p:spPr>
        <p:txBody>
          <a:bodyPr wrap="none">
            <a:spAutoFit/>
          </a:bodyPr>
          <a:lstStyle/>
          <a:p>
            <a:r>
              <a:rPr lang="en-IN" dirty="0"/>
              <a:t>Credit: AI for People &amp; Business by Alex </a:t>
            </a:r>
            <a:r>
              <a:rPr lang="en-IN" dirty="0" err="1"/>
              <a:t>Castrounis</a:t>
            </a:r>
            <a:r>
              <a:rPr lang="en-IN" dirty="0"/>
              <a:t>, 2019, O'Reilly</a:t>
            </a:r>
          </a:p>
        </p:txBody>
      </p:sp>
      <p:pic>
        <p:nvPicPr>
          <p:cNvPr id="7" name="Picture 6">
            <a:extLst>
              <a:ext uri="{FF2B5EF4-FFF2-40B4-BE49-F238E27FC236}">
                <a16:creationId xmlns:a16="http://schemas.microsoft.com/office/drawing/2014/main" id="{16B3A832-9F36-8648-98FF-ADB5B0CF97B7}"/>
              </a:ext>
            </a:extLst>
          </p:cNvPr>
          <p:cNvPicPr>
            <a:picLocks noChangeAspect="1"/>
          </p:cNvPicPr>
          <p:nvPr/>
        </p:nvPicPr>
        <p:blipFill>
          <a:blip r:embed="rId2"/>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291797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2DB2-1410-4222-A0F3-6CEF353811B8}"/>
              </a:ext>
            </a:extLst>
          </p:cNvPr>
          <p:cNvSpPr txBox="1">
            <a:spLocks/>
          </p:cNvSpPr>
          <p:nvPr/>
        </p:nvSpPr>
        <p:spPr>
          <a:xfrm>
            <a:off x="639561" y="1811547"/>
            <a:ext cx="13231714" cy="1931961"/>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b="1" dirty="0">
                <a:solidFill>
                  <a:srgbClr val="7030A0"/>
                </a:solidFill>
                <a:latin typeface="Modern Love Grunge" panose="04070805081005020601" pitchFamily="82" charset="0"/>
                <a:ea typeface="DotumChe" panose="020B0503020000020004" pitchFamily="49" charset="-127"/>
              </a:rPr>
              <a:t>D</a:t>
            </a:r>
            <a:r>
              <a:rPr lang="en-IN" b="1" dirty="0" err="1">
                <a:solidFill>
                  <a:srgbClr val="7030A0"/>
                </a:solidFill>
                <a:latin typeface="Modern Love Grunge" panose="04070805081005020601" pitchFamily="82" charset="0"/>
                <a:ea typeface="DotumChe" panose="020B0503020000020004" pitchFamily="49" charset="-127"/>
              </a:rPr>
              <a:t>oes</a:t>
            </a:r>
            <a:r>
              <a:rPr lang="en-IN" b="1" dirty="0">
                <a:solidFill>
                  <a:srgbClr val="7030A0"/>
                </a:solidFill>
                <a:latin typeface="Modern Love Grunge" panose="04070805081005020601" pitchFamily="82" charset="0"/>
                <a:ea typeface="DotumChe" panose="020B0503020000020004" pitchFamily="49" charset="-127"/>
              </a:rPr>
              <a:t> your business case require</a:t>
            </a:r>
          </a:p>
        </p:txBody>
      </p:sp>
      <p:sp>
        <p:nvSpPr>
          <p:cNvPr id="3" name="Title 1">
            <a:extLst>
              <a:ext uri="{FF2B5EF4-FFF2-40B4-BE49-F238E27FC236}">
                <a16:creationId xmlns:a16="http://schemas.microsoft.com/office/drawing/2014/main" id="{F5C70801-0194-41CB-986A-EE5A1E62DAAF}"/>
              </a:ext>
            </a:extLst>
          </p:cNvPr>
          <p:cNvSpPr txBox="1">
            <a:spLocks/>
          </p:cNvSpPr>
          <p:nvPr/>
        </p:nvSpPr>
        <p:spPr>
          <a:xfrm>
            <a:off x="3743864" y="4458778"/>
            <a:ext cx="9402794" cy="1714500"/>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sz="3600" dirty="0">
                <a:solidFill>
                  <a:srgbClr val="7030A0"/>
                </a:solidFill>
                <a:latin typeface="Lato"/>
                <a:ea typeface="DotumChe" panose="020B0503020000020004" pitchFamily="49" charset="-127"/>
              </a:rPr>
              <a:t>Creating groupings of similar data to understand the groups profiles (e.g., customer segments)?</a:t>
            </a:r>
            <a:endParaRPr lang="en-IN" sz="3600" dirty="0">
              <a:solidFill>
                <a:srgbClr val="7030A0"/>
              </a:solidFill>
              <a:latin typeface="Lato"/>
              <a:ea typeface="DotumChe" panose="020B0503020000020004" pitchFamily="49" charset="-127"/>
            </a:endParaRPr>
          </a:p>
        </p:txBody>
      </p:sp>
      <p:sp>
        <p:nvSpPr>
          <p:cNvPr id="4" name="Title 1">
            <a:extLst>
              <a:ext uri="{FF2B5EF4-FFF2-40B4-BE49-F238E27FC236}">
                <a16:creationId xmlns:a16="http://schemas.microsoft.com/office/drawing/2014/main" id="{757B6E56-5A05-416B-AC33-D6D74FDD073D}"/>
              </a:ext>
            </a:extLst>
          </p:cNvPr>
          <p:cNvSpPr txBox="1">
            <a:spLocks/>
          </p:cNvSpPr>
          <p:nvPr/>
        </p:nvSpPr>
        <p:spPr>
          <a:xfrm>
            <a:off x="8071218" y="7400742"/>
            <a:ext cx="8453886" cy="1714500"/>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algn="ctr" defTabSz="457200"/>
            <a:r>
              <a:rPr lang="en-US" sz="4800" dirty="0">
                <a:solidFill>
                  <a:srgbClr val="00B050"/>
                </a:solidFill>
                <a:latin typeface="MV Boli" panose="02000500030200090000" pitchFamily="2" charset="0"/>
                <a:ea typeface="DotumChe" panose="020B0503020000020004" pitchFamily="49" charset="-127"/>
                <a:cs typeface="MV Boli" panose="02000500030200090000" pitchFamily="2" charset="0"/>
              </a:rPr>
              <a:t>Use Unsupervised Learning </a:t>
            </a:r>
            <a:r>
              <a:rPr lang="en-US" sz="4800" b="1" dirty="0">
                <a:solidFill>
                  <a:srgbClr val="00B050"/>
                </a:solidFill>
                <a:latin typeface="MV Boli" panose="02000500030200090000" pitchFamily="2" charset="0"/>
                <a:ea typeface="DotumChe" panose="020B0503020000020004" pitchFamily="49" charset="-127"/>
                <a:cs typeface="MV Boli" panose="02000500030200090000" pitchFamily="2" charset="0"/>
              </a:rPr>
              <a:t>- </a:t>
            </a:r>
            <a:r>
              <a:rPr lang="en-US" sz="5400" b="1" dirty="0">
                <a:solidFill>
                  <a:srgbClr val="002060"/>
                </a:solidFill>
                <a:latin typeface="MV Boli" panose="02000500030200090000" pitchFamily="2" charset="0"/>
                <a:ea typeface="DotumChe" panose="020B0503020000020004" pitchFamily="49" charset="-127"/>
                <a:cs typeface="MV Boli" panose="02000500030200090000" pitchFamily="2" charset="0"/>
              </a:rPr>
              <a:t>Clustering</a:t>
            </a:r>
            <a:endParaRPr lang="en-IN" sz="4800" b="1" dirty="0">
              <a:solidFill>
                <a:srgbClr val="002060"/>
              </a:solidFill>
              <a:latin typeface="MV Boli" panose="02000500030200090000" pitchFamily="2" charset="0"/>
              <a:ea typeface="DotumChe" panose="020B0503020000020004" pitchFamily="49" charset="-127"/>
              <a:cs typeface="MV Boli" panose="02000500030200090000" pitchFamily="2" charset="0"/>
            </a:endParaRPr>
          </a:p>
        </p:txBody>
      </p:sp>
      <p:sp>
        <p:nvSpPr>
          <p:cNvPr id="6" name="Rectangle 5">
            <a:extLst>
              <a:ext uri="{FF2B5EF4-FFF2-40B4-BE49-F238E27FC236}">
                <a16:creationId xmlns:a16="http://schemas.microsoft.com/office/drawing/2014/main" id="{05B753DB-C668-485A-8594-9BBB12D7AF22}"/>
              </a:ext>
            </a:extLst>
          </p:cNvPr>
          <p:cNvSpPr/>
          <p:nvPr/>
        </p:nvSpPr>
        <p:spPr>
          <a:xfrm>
            <a:off x="1923168" y="9645846"/>
            <a:ext cx="6298327" cy="369332"/>
          </a:xfrm>
          <a:prstGeom prst="rect">
            <a:avLst/>
          </a:prstGeom>
        </p:spPr>
        <p:txBody>
          <a:bodyPr wrap="none">
            <a:spAutoFit/>
          </a:bodyPr>
          <a:lstStyle/>
          <a:p>
            <a:r>
              <a:rPr lang="en-IN" dirty="0"/>
              <a:t>Credit: AI for People &amp; Business by Alex </a:t>
            </a:r>
            <a:r>
              <a:rPr lang="en-IN" dirty="0" err="1"/>
              <a:t>Castrounis</a:t>
            </a:r>
            <a:r>
              <a:rPr lang="en-IN" dirty="0"/>
              <a:t>, 2019, O'Reilly</a:t>
            </a:r>
          </a:p>
        </p:txBody>
      </p:sp>
      <p:pic>
        <p:nvPicPr>
          <p:cNvPr id="7" name="Picture 6">
            <a:extLst>
              <a:ext uri="{FF2B5EF4-FFF2-40B4-BE49-F238E27FC236}">
                <a16:creationId xmlns:a16="http://schemas.microsoft.com/office/drawing/2014/main" id="{A9598E62-FE38-DC48-9E28-6C89BC3C5F05}"/>
              </a:ext>
            </a:extLst>
          </p:cNvPr>
          <p:cNvPicPr>
            <a:picLocks noChangeAspect="1"/>
          </p:cNvPicPr>
          <p:nvPr/>
        </p:nvPicPr>
        <p:blipFill>
          <a:blip r:embed="rId3"/>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349726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2DB2-1410-4222-A0F3-6CEF353811B8}"/>
              </a:ext>
            </a:extLst>
          </p:cNvPr>
          <p:cNvSpPr txBox="1">
            <a:spLocks/>
          </p:cNvSpPr>
          <p:nvPr/>
        </p:nvSpPr>
        <p:spPr>
          <a:xfrm>
            <a:off x="639561" y="1811547"/>
            <a:ext cx="13231714" cy="1931961"/>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b="1" dirty="0">
                <a:solidFill>
                  <a:srgbClr val="7030A0"/>
                </a:solidFill>
                <a:latin typeface="Modern Love Grunge" panose="04070805081005020601" pitchFamily="82" charset="0"/>
                <a:ea typeface="DotumChe" panose="020B0503020000020004" pitchFamily="49" charset="-127"/>
              </a:rPr>
              <a:t>D</a:t>
            </a:r>
            <a:r>
              <a:rPr lang="en-IN" b="1" dirty="0" err="1">
                <a:solidFill>
                  <a:srgbClr val="7030A0"/>
                </a:solidFill>
                <a:latin typeface="Modern Love Grunge" panose="04070805081005020601" pitchFamily="82" charset="0"/>
                <a:ea typeface="DotumChe" panose="020B0503020000020004" pitchFamily="49" charset="-127"/>
              </a:rPr>
              <a:t>oes</a:t>
            </a:r>
            <a:r>
              <a:rPr lang="en-IN" b="1" dirty="0">
                <a:solidFill>
                  <a:srgbClr val="7030A0"/>
                </a:solidFill>
                <a:latin typeface="Modern Love Grunge" panose="04070805081005020601" pitchFamily="82" charset="0"/>
                <a:ea typeface="DotumChe" panose="020B0503020000020004" pitchFamily="49" charset="-127"/>
              </a:rPr>
              <a:t> your business case require</a:t>
            </a:r>
          </a:p>
        </p:txBody>
      </p:sp>
      <p:sp>
        <p:nvSpPr>
          <p:cNvPr id="3" name="Title 1">
            <a:extLst>
              <a:ext uri="{FF2B5EF4-FFF2-40B4-BE49-F238E27FC236}">
                <a16:creationId xmlns:a16="http://schemas.microsoft.com/office/drawing/2014/main" id="{F5C70801-0194-41CB-986A-EE5A1E62DAAF}"/>
              </a:ext>
            </a:extLst>
          </p:cNvPr>
          <p:cNvSpPr txBox="1">
            <a:spLocks/>
          </p:cNvSpPr>
          <p:nvPr/>
        </p:nvSpPr>
        <p:spPr>
          <a:xfrm>
            <a:off x="3260785" y="4458778"/>
            <a:ext cx="9885873" cy="1714500"/>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sz="3600" dirty="0">
                <a:solidFill>
                  <a:srgbClr val="7030A0"/>
                </a:solidFill>
                <a:latin typeface="Lato"/>
                <a:ea typeface="DotumChe" panose="020B0503020000020004" pitchFamily="49" charset="-127"/>
              </a:rPr>
              <a:t>Identifying highly unusual or dangerous outliers (e.g., network security, fraud, worker without helmets)</a:t>
            </a:r>
            <a:endParaRPr lang="en-IN" sz="3600" dirty="0">
              <a:solidFill>
                <a:srgbClr val="7030A0"/>
              </a:solidFill>
              <a:latin typeface="Lato"/>
              <a:ea typeface="DotumChe" panose="020B0503020000020004" pitchFamily="49" charset="-127"/>
            </a:endParaRPr>
          </a:p>
        </p:txBody>
      </p:sp>
      <p:sp>
        <p:nvSpPr>
          <p:cNvPr id="4" name="Title 1">
            <a:extLst>
              <a:ext uri="{FF2B5EF4-FFF2-40B4-BE49-F238E27FC236}">
                <a16:creationId xmlns:a16="http://schemas.microsoft.com/office/drawing/2014/main" id="{757B6E56-5A05-416B-AC33-D6D74FDD073D}"/>
              </a:ext>
            </a:extLst>
          </p:cNvPr>
          <p:cNvSpPr txBox="1">
            <a:spLocks/>
          </p:cNvSpPr>
          <p:nvPr/>
        </p:nvSpPr>
        <p:spPr>
          <a:xfrm>
            <a:off x="6159261" y="7400742"/>
            <a:ext cx="11090463" cy="1714500"/>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algn="ctr" defTabSz="457200"/>
            <a:r>
              <a:rPr lang="en-US" sz="4800" dirty="0">
                <a:solidFill>
                  <a:srgbClr val="00B050"/>
                </a:solidFill>
                <a:latin typeface="MV Boli" panose="02000500030200090000" pitchFamily="2" charset="0"/>
                <a:ea typeface="DotumChe" panose="020B0503020000020004" pitchFamily="49" charset="-127"/>
                <a:cs typeface="MV Boli" panose="02000500030200090000" pitchFamily="2" charset="0"/>
              </a:rPr>
              <a:t>Use Unsupervised/Supervised Learning </a:t>
            </a:r>
            <a:r>
              <a:rPr lang="en-US" sz="4800" b="1" dirty="0">
                <a:solidFill>
                  <a:srgbClr val="00B050"/>
                </a:solidFill>
                <a:latin typeface="MV Boli" panose="02000500030200090000" pitchFamily="2" charset="0"/>
                <a:ea typeface="DotumChe" panose="020B0503020000020004" pitchFamily="49" charset="-127"/>
                <a:cs typeface="MV Boli" panose="02000500030200090000" pitchFamily="2" charset="0"/>
              </a:rPr>
              <a:t>– </a:t>
            </a:r>
            <a:r>
              <a:rPr lang="en-US" sz="5400" b="1" dirty="0">
                <a:solidFill>
                  <a:srgbClr val="002060"/>
                </a:solidFill>
                <a:latin typeface="MV Boli" panose="02000500030200090000" pitchFamily="2" charset="0"/>
                <a:ea typeface="DotumChe" panose="020B0503020000020004" pitchFamily="49" charset="-127"/>
                <a:cs typeface="MV Boli" panose="02000500030200090000" pitchFamily="2" charset="0"/>
              </a:rPr>
              <a:t>Anomaly Detection</a:t>
            </a:r>
            <a:endParaRPr lang="en-IN" sz="4800" b="1" dirty="0">
              <a:solidFill>
                <a:srgbClr val="002060"/>
              </a:solidFill>
              <a:latin typeface="MV Boli" panose="02000500030200090000" pitchFamily="2" charset="0"/>
              <a:ea typeface="DotumChe" panose="020B0503020000020004" pitchFamily="49" charset="-127"/>
              <a:cs typeface="MV Boli" panose="02000500030200090000" pitchFamily="2" charset="0"/>
            </a:endParaRPr>
          </a:p>
        </p:txBody>
      </p:sp>
      <p:sp>
        <p:nvSpPr>
          <p:cNvPr id="6" name="Rectangle 5">
            <a:extLst>
              <a:ext uri="{FF2B5EF4-FFF2-40B4-BE49-F238E27FC236}">
                <a16:creationId xmlns:a16="http://schemas.microsoft.com/office/drawing/2014/main" id="{05B753DB-C668-485A-8594-9BBB12D7AF22}"/>
              </a:ext>
            </a:extLst>
          </p:cNvPr>
          <p:cNvSpPr/>
          <p:nvPr/>
        </p:nvSpPr>
        <p:spPr>
          <a:xfrm>
            <a:off x="1923168" y="9645846"/>
            <a:ext cx="6298327" cy="369332"/>
          </a:xfrm>
          <a:prstGeom prst="rect">
            <a:avLst/>
          </a:prstGeom>
        </p:spPr>
        <p:txBody>
          <a:bodyPr wrap="none">
            <a:spAutoFit/>
          </a:bodyPr>
          <a:lstStyle/>
          <a:p>
            <a:r>
              <a:rPr lang="en-IN" dirty="0"/>
              <a:t>Credit: AI for People &amp; Business by Alex </a:t>
            </a:r>
            <a:r>
              <a:rPr lang="en-IN" dirty="0" err="1"/>
              <a:t>Castrounis</a:t>
            </a:r>
            <a:r>
              <a:rPr lang="en-IN" dirty="0"/>
              <a:t>, 2019, O'Reilly</a:t>
            </a:r>
          </a:p>
        </p:txBody>
      </p:sp>
      <p:pic>
        <p:nvPicPr>
          <p:cNvPr id="7" name="Picture 6">
            <a:extLst>
              <a:ext uri="{FF2B5EF4-FFF2-40B4-BE49-F238E27FC236}">
                <a16:creationId xmlns:a16="http://schemas.microsoft.com/office/drawing/2014/main" id="{F5E4CE6C-25E3-FA4F-A8D5-4467B3E3479C}"/>
              </a:ext>
            </a:extLst>
          </p:cNvPr>
          <p:cNvPicPr>
            <a:picLocks noChangeAspect="1"/>
          </p:cNvPicPr>
          <p:nvPr/>
        </p:nvPicPr>
        <p:blipFill>
          <a:blip r:embed="rId2"/>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215456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2DB2-1410-4222-A0F3-6CEF353811B8}"/>
              </a:ext>
            </a:extLst>
          </p:cNvPr>
          <p:cNvSpPr txBox="1">
            <a:spLocks/>
          </p:cNvSpPr>
          <p:nvPr/>
        </p:nvSpPr>
        <p:spPr>
          <a:xfrm>
            <a:off x="622308" y="1219599"/>
            <a:ext cx="13231714" cy="1931961"/>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b="1" dirty="0">
                <a:solidFill>
                  <a:srgbClr val="7030A0"/>
                </a:solidFill>
                <a:latin typeface="Modern Love Grunge" panose="04070805081005020601" pitchFamily="82" charset="0"/>
                <a:ea typeface="DotumChe" panose="020B0503020000020004" pitchFamily="49" charset="-127"/>
              </a:rPr>
              <a:t>D</a:t>
            </a:r>
            <a:r>
              <a:rPr lang="en-IN" b="1" dirty="0" err="1">
                <a:solidFill>
                  <a:srgbClr val="7030A0"/>
                </a:solidFill>
                <a:latin typeface="Modern Love Grunge" panose="04070805081005020601" pitchFamily="82" charset="0"/>
                <a:ea typeface="DotumChe" panose="020B0503020000020004" pitchFamily="49" charset="-127"/>
              </a:rPr>
              <a:t>oes</a:t>
            </a:r>
            <a:r>
              <a:rPr lang="en-IN" b="1" dirty="0">
                <a:solidFill>
                  <a:srgbClr val="7030A0"/>
                </a:solidFill>
                <a:latin typeface="Modern Love Grunge" panose="04070805081005020601" pitchFamily="82" charset="0"/>
                <a:ea typeface="DotumChe" panose="020B0503020000020004" pitchFamily="49" charset="-127"/>
              </a:rPr>
              <a:t> your business case require</a:t>
            </a:r>
          </a:p>
        </p:txBody>
      </p:sp>
      <p:sp>
        <p:nvSpPr>
          <p:cNvPr id="3" name="Title 1">
            <a:extLst>
              <a:ext uri="{FF2B5EF4-FFF2-40B4-BE49-F238E27FC236}">
                <a16:creationId xmlns:a16="http://schemas.microsoft.com/office/drawing/2014/main" id="{F5C70801-0194-41CB-986A-EE5A1E62DAAF}"/>
              </a:ext>
            </a:extLst>
          </p:cNvPr>
          <p:cNvSpPr txBox="1">
            <a:spLocks/>
          </p:cNvSpPr>
          <p:nvPr/>
        </p:nvSpPr>
        <p:spPr>
          <a:xfrm>
            <a:off x="1570008" y="3694129"/>
            <a:ext cx="11146532" cy="1714500"/>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sz="3600" dirty="0">
                <a:solidFill>
                  <a:srgbClr val="7030A0"/>
                </a:solidFill>
                <a:latin typeface="Lato"/>
                <a:ea typeface="DotumChe" panose="020B0503020000020004" pitchFamily="49" charset="-127"/>
              </a:rPr>
              <a:t>Personalizing your product, services, features or content for customers?</a:t>
            </a:r>
          </a:p>
        </p:txBody>
      </p:sp>
      <p:sp>
        <p:nvSpPr>
          <p:cNvPr id="4" name="Title 1">
            <a:extLst>
              <a:ext uri="{FF2B5EF4-FFF2-40B4-BE49-F238E27FC236}">
                <a16:creationId xmlns:a16="http://schemas.microsoft.com/office/drawing/2014/main" id="{757B6E56-5A05-416B-AC33-D6D74FDD073D}"/>
              </a:ext>
            </a:extLst>
          </p:cNvPr>
          <p:cNvSpPr txBox="1">
            <a:spLocks/>
          </p:cNvSpPr>
          <p:nvPr/>
        </p:nvSpPr>
        <p:spPr>
          <a:xfrm>
            <a:off x="2380892" y="5951198"/>
            <a:ext cx="14009298" cy="1714500"/>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sz="4800" dirty="0">
                <a:solidFill>
                  <a:srgbClr val="00B050"/>
                </a:solidFill>
                <a:latin typeface="MV Boli" panose="02000500030200090000" pitchFamily="2" charset="0"/>
                <a:ea typeface="DotumChe" panose="020B0503020000020004" pitchFamily="49" charset="-127"/>
                <a:cs typeface="MV Boli" panose="02000500030200090000" pitchFamily="2" charset="0"/>
              </a:rPr>
              <a:t>Use Unsupervised/Supervised Learning </a:t>
            </a:r>
            <a:r>
              <a:rPr lang="en-US" sz="4800" b="1" dirty="0">
                <a:solidFill>
                  <a:srgbClr val="00B050"/>
                </a:solidFill>
                <a:latin typeface="MV Boli" panose="02000500030200090000" pitchFamily="2" charset="0"/>
                <a:ea typeface="DotumChe" panose="020B0503020000020004" pitchFamily="49" charset="-127"/>
                <a:cs typeface="MV Boli" panose="02000500030200090000" pitchFamily="2" charset="0"/>
              </a:rPr>
              <a:t>– </a:t>
            </a:r>
          </a:p>
          <a:p>
            <a:pPr marL="457200" indent="-457200" defTabSz="457200">
              <a:buFont typeface="Arial" panose="020B0604020202020204" pitchFamily="34" charset="0"/>
              <a:buChar char="•"/>
            </a:pPr>
            <a:r>
              <a:rPr lang="en-US" sz="3200" b="1" dirty="0">
                <a:solidFill>
                  <a:srgbClr val="002060"/>
                </a:solidFill>
                <a:latin typeface="MV Boli" panose="02000500030200090000" pitchFamily="2" charset="0"/>
                <a:ea typeface="DotumChe" panose="020B0503020000020004" pitchFamily="49" charset="-127"/>
                <a:cs typeface="MV Boli" panose="02000500030200090000" pitchFamily="2" charset="0"/>
              </a:rPr>
              <a:t>Recommendations (e.g., media, products, services)</a:t>
            </a:r>
          </a:p>
          <a:p>
            <a:pPr marL="457200" indent="-457200" defTabSz="457200">
              <a:buFont typeface="Arial" panose="020B0604020202020204" pitchFamily="34" charset="0"/>
              <a:buChar char="•"/>
            </a:pPr>
            <a:r>
              <a:rPr lang="en-US" sz="3200" b="1" dirty="0">
                <a:solidFill>
                  <a:srgbClr val="002060"/>
                </a:solidFill>
                <a:latin typeface="MV Boli" panose="02000500030200090000" pitchFamily="2" charset="0"/>
                <a:ea typeface="DotumChe" panose="020B0503020000020004" pitchFamily="49" charset="-127"/>
                <a:cs typeface="MV Boli" panose="02000500030200090000" pitchFamily="2" charset="0"/>
              </a:rPr>
              <a:t>Ranking/scorings</a:t>
            </a:r>
          </a:p>
          <a:p>
            <a:pPr marL="457200" indent="-457200" defTabSz="457200">
              <a:buFont typeface="Arial" panose="020B0604020202020204" pitchFamily="34" charset="0"/>
              <a:buChar char="•"/>
            </a:pPr>
            <a:r>
              <a:rPr lang="en-US" sz="3200" b="1" dirty="0">
                <a:solidFill>
                  <a:srgbClr val="002060"/>
                </a:solidFill>
                <a:latin typeface="MV Boli" panose="02000500030200090000" pitchFamily="2" charset="0"/>
                <a:ea typeface="DotumChe" panose="020B0503020000020004" pitchFamily="49" charset="-127"/>
                <a:cs typeface="MV Boli" panose="02000500030200090000" pitchFamily="2" charset="0"/>
              </a:rPr>
              <a:t>Personalization (e.g., content, offers, messaging, interactions, layout)</a:t>
            </a:r>
          </a:p>
          <a:p>
            <a:pPr algn="ctr" defTabSz="457200"/>
            <a:endParaRPr lang="en-IN" sz="4800" b="1" dirty="0">
              <a:solidFill>
                <a:srgbClr val="002060"/>
              </a:solidFill>
              <a:latin typeface="MV Boli" panose="02000500030200090000" pitchFamily="2" charset="0"/>
              <a:ea typeface="DotumChe" panose="020B0503020000020004" pitchFamily="49" charset="-127"/>
              <a:cs typeface="MV Boli" panose="02000500030200090000" pitchFamily="2" charset="0"/>
            </a:endParaRPr>
          </a:p>
        </p:txBody>
      </p:sp>
      <p:sp>
        <p:nvSpPr>
          <p:cNvPr id="6" name="Rectangle 5">
            <a:extLst>
              <a:ext uri="{FF2B5EF4-FFF2-40B4-BE49-F238E27FC236}">
                <a16:creationId xmlns:a16="http://schemas.microsoft.com/office/drawing/2014/main" id="{05B753DB-C668-485A-8594-9BBB12D7AF22}"/>
              </a:ext>
            </a:extLst>
          </p:cNvPr>
          <p:cNvSpPr/>
          <p:nvPr/>
        </p:nvSpPr>
        <p:spPr>
          <a:xfrm>
            <a:off x="1923168" y="9645846"/>
            <a:ext cx="6298327" cy="369332"/>
          </a:xfrm>
          <a:prstGeom prst="rect">
            <a:avLst/>
          </a:prstGeom>
        </p:spPr>
        <p:txBody>
          <a:bodyPr wrap="none">
            <a:spAutoFit/>
          </a:bodyPr>
          <a:lstStyle/>
          <a:p>
            <a:r>
              <a:rPr lang="en-IN" dirty="0"/>
              <a:t>Credit: AI for People &amp; Business by Alex </a:t>
            </a:r>
            <a:r>
              <a:rPr lang="en-IN" dirty="0" err="1"/>
              <a:t>Castrounis</a:t>
            </a:r>
            <a:r>
              <a:rPr lang="en-IN" dirty="0"/>
              <a:t>, 2019, O'Reilly</a:t>
            </a:r>
          </a:p>
        </p:txBody>
      </p:sp>
      <p:pic>
        <p:nvPicPr>
          <p:cNvPr id="7" name="Picture 6">
            <a:extLst>
              <a:ext uri="{FF2B5EF4-FFF2-40B4-BE49-F238E27FC236}">
                <a16:creationId xmlns:a16="http://schemas.microsoft.com/office/drawing/2014/main" id="{0EDBD000-8101-784B-913D-829E6B1D73A0}"/>
              </a:ext>
            </a:extLst>
          </p:cNvPr>
          <p:cNvPicPr>
            <a:picLocks noChangeAspect="1"/>
          </p:cNvPicPr>
          <p:nvPr/>
        </p:nvPicPr>
        <p:blipFill>
          <a:blip r:embed="rId3"/>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353522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80">
                                          <p:stCondLst>
                                            <p:cond delay="0"/>
                                          </p:stCondLst>
                                        </p:cTn>
                                        <p:tgtEl>
                                          <p:spTgt spid="3"/>
                                        </p:tgtEl>
                                      </p:cBhvr>
                                    </p:animEffect>
                                    <p:anim calcmode="lin" valueType="num">
                                      <p:cBhvr>
                                        <p:cTn id="26"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gtEl>
                                      </p:cBhvr>
                                      <p:to x="100000" y="60000"/>
                                    </p:animScale>
                                    <p:animScale>
                                      <p:cBhvr>
                                        <p:cTn id="32" dur="166" decel="50000">
                                          <p:stCondLst>
                                            <p:cond delay="676"/>
                                          </p:stCondLst>
                                        </p:cTn>
                                        <p:tgtEl>
                                          <p:spTgt spid="3"/>
                                        </p:tgtEl>
                                      </p:cBhvr>
                                      <p:to x="100000" y="100000"/>
                                    </p:animScale>
                                    <p:animScale>
                                      <p:cBhvr>
                                        <p:cTn id="33" dur="26">
                                          <p:stCondLst>
                                            <p:cond delay="1312"/>
                                          </p:stCondLst>
                                        </p:cTn>
                                        <p:tgtEl>
                                          <p:spTgt spid="3"/>
                                        </p:tgtEl>
                                      </p:cBhvr>
                                      <p:to x="100000" y="80000"/>
                                    </p:animScale>
                                    <p:animScale>
                                      <p:cBhvr>
                                        <p:cTn id="34" dur="166" decel="50000">
                                          <p:stCondLst>
                                            <p:cond delay="1338"/>
                                          </p:stCondLst>
                                        </p:cTn>
                                        <p:tgtEl>
                                          <p:spTgt spid="3"/>
                                        </p:tgtEl>
                                      </p:cBhvr>
                                      <p:to x="100000" y="100000"/>
                                    </p:animScale>
                                    <p:animScale>
                                      <p:cBhvr>
                                        <p:cTn id="35" dur="26">
                                          <p:stCondLst>
                                            <p:cond delay="1642"/>
                                          </p:stCondLst>
                                        </p:cTn>
                                        <p:tgtEl>
                                          <p:spTgt spid="3"/>
                                        </p:tgtEl>
                                      </p:cBhvr>
                                      <p:to x="100000" y="90000"/>
                                    </p:animScale>
                                    <p:animScale>
                                      <p:cBhvr>
                                        <p:cTn id="36" dur="166" decel="50000">
                                          <p:stCondLst>
                                            <p:cond delay="1668"/>
                                          </p:stCondLst>
                                        </p:cTn>
                                        <p:tgtEl>
                                          <p:spTgt spid="3"/>
                                        </p:tgtEl>
                                      </p:cBhvr>
                                      <p:to x="100000" y="100000"/>
                                    </p:animScale>
                                    <p:animScale>
                                      <p:cBhvr>
                                        <p:cTn id="37" dur="26">
                                          <p:stCondLst>
                                            <p:cond delay="1808"/>
                                          </p:stCondLst>
                                        </p:cTn>
                                        <p:tgtEl>
                                          <p:spTgt spid="3"/>
                                        </p:tgtEl>
                                      </p:cBhvr>
                                      <p:to x="100000" y="95000"/>
                                    </p:animScale>
                                    <p:animScale>
                                      <p:cBhvr>
                                        <p:cTn id="38" dur="166" decel="50000">
                                          <p:stCondLst>
                                            <p:cond delay="1834"/>
                                          </p:stCondLst>
                                        </p:cTn>
                                        <p:tgtEl>
                                          <p:spTgt spid="3"/>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down)">
                                      <p:cBhvr>
                                        <p:cTn id="43" dur="580">
                                          <p:stCondLst>
                                            <p:cond delay="0"/>
                                          </p:stCondLst>
                                        </p:cTn>
                                        <p:tgtEl>
                                          <p:spTgt spid="4"/>
                                        </p:tgtEl>
                                      </p:cBhvr>
                                    </p:animEffect>
                                    <p:anim calcmode="lin" valueType="num">
                                      <p:cBhvr>
                                        <p:cTn id="4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9" dur="26">
                                          <p:stCondLst>
                                            <p:cond delay="650"/>
                                          </p:stCondLst>
                                        </p:cTn>
                                        <p:tgtEl>
                                          <p:spTgt spid="4"/>
                                        </p:tgtEl>
                                      </p:cBhvr>
                                      <p:to x="100000" y="60000"/>
                                    </p:animScale>
                                    <p:animScale>
                                      <p:cBhvr>
                                        <p:cTn id="50" dur="166" decel="50000">
                                          <p:stCondLst>
                                            <p:cond delay="676"/>
                                          </p:stCondLst>
                                        </p:cTn>
                                        <p:tgtEl>
                                          <p:spTgt spid="4"/>
                                        </p:tgtEl>
                                      </p:cBhvr>
                                      <p:to x="100000" y="100000"/>
                                    </p:animScale>
                                    <p:animScale>
                                      <p:cBhvr>
                                        <p:cTn id="51" dur="26">
                                          <p:stCondLst>
                                            <p:cond delay="1312"/>
                                          </p:stCondLst>
                                        </p:cTn>
                                        <p:tgtEl>
                                          <p:spTgt spid="4"/>
                                        </p:tgtEl>
                                      </p:cBhvr>
                                      <p:to x="100000" y="80000"/>
                                    </p:animScale>
                                    <p:animScale>
                                      <p:cBhvr>
                                        <p:cTn id="52" dur="166" decel="50000">
                                          <p:stCondLst>
                                            <p:cond delay="1338"/>
                                          </p:stCondLst>
                                        </p:cTn>
                                        <p:tgtEl>
                                          <p:spTgt spid="4"/>
                                        </p:tgtEl>
                                      </p:cBhvr>
                                      <p:to x="100000" y="100000"/>
                                    </p:animScale>
                                    <p:animScale>
                                      <p:cBhvr>
                                        <p:cTn id="53" dur="26">
                                          <p:stCondLst>
                                            <p:cond delay="1642"/>
                                          </p:stCondLst>
                                        </p:cTn>
                                        <p:tgtEl>
                                          <p:spTgt spid="4"/>
                                        </p:tgtEl>
                                      </p:cBhvr>
                                      <p:to x="100000" y="90000"/>
                                    </p:animScale>
                                    <p:animScale>
                                      <p:cBhvr>
                                        <p:cTn id="54" dur="166" decel="50000">
                                          <p:stCondLst>
                                            <p:cond delay="1668"/>
                                          </p:stCondLst>
                                        </p:cTn>
                                        <p:tgtEl>
                                          <p:spTgt spid="4"/>
                                        </p:tgtEl>
                                      </p:cBhvr>
                                      <p:to x="100000" y="100000"/>
                                    </p:animScale>
                                    <p:animScale>
                                      <p:cBhvr>
                                        <p:cTn id="55" dur="26">
                                          <p:stCondLst>
                                            <p:cond delay="1808"/>
                                          </p:stCondLst>
                                        </p:cTn>
                                        <p:tgtEl>
                                          <p:spTgt spid="4"/>
                                        </p:tgtEl>
                                      </p:cBhvr>
                                      <p:to x="100000" y="95000"/>
                                    </p:animScale>
                                    <p:animScale>
                                      <p:cBhvr>
                                        <p:cTn id="5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2DB2-1410-4222-A0F3-6CEF353811B8}"/>
              </a:ext>
            </a:extLst>
          </p:cNvPr>
          <p:cNvSpPr txBox="1">
            <a:spLocks/>
          </p:cNvSpPr>
          <p:nvPr/>
        </p:nvSpPr>
        <p:spPr>
          <a:xfrm>
            <a:off x="622308" y="1219599"/>
            <a:ext cx="13766552" cy="1931961"/>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b="1" dirty="0">
                <a:solidFill>
                  <a:srgbClr val="7030A0"/>
                </a:solidFill>
                <a:latin typeface="Modern Love Grunge" panose="04070805081005020601" pitchFamily="82" charset="0"/>
                <a:ea typeface="DotumChe" panose="020B0503020000020004" pitchFamily="49" charset="-127"/>
              </a:rPr>
              <a:t>D</a:t>
            </a:r>
            <a:r>
              <a:rPr lang="en-IN" b="1" dirty="0" err="1">
                <a:solidFill>
                  <a:srgbClr val="7030A0"/>
                </a:solidFill>
                <a:latin typeface="Modern Love Grunge" panose="04070805081005020601" pitchFamily="82" charset="0"/>
                <a:ea typeface="DotumChe" panose="020B0503020000020004" pitchFamily="49" charset="-127"/>
              </a:rPr>
              <a:t>oes</a:t>
            </a:r>
            <a:r>
              <a:rPr lang="en-IN" b="1" dirty="0">
                <a:solidFill>
                  <a:srgbClr val="7030A0"/>
                </a:solidFill>
                <a:latin typeface="Modern Love Grunge" panose="04070805081005020601" pitchFamily="82" charset="0"/>
                <a:ea typeface="DotumChe" panose="020B0503020000020004" pitchFamily="49" charset="-127"/>
              </a:rPr>
              <a:t> your business case require to</a:t>
            </a:r>
          </a:p>
        </p:txBody>
      </p:sp>
      <p:sp>
        <p:nvSpPr>
          <p:cNvPr id="3" name="Title 1">
            <a:extLst>
              <a:ext uri="{FF2B5EF4-FFF2-40B4-BE49-F238E27FC236}">
                <a16:creationId xmlns:a16="http://schemas.microsoft.com/office/drawing/2014/main" id="{F5C70801-0194-41CB-986A-EE5A1E62DAAF}"/>
              </a:ext>
            </a:extLst>
          </p:cNvPr>
          <p:cNvSpPr txBox="1">
            <a:spLocks/>
          </p:cNvSpPr>
          <p:nvPr/>
        </p:nvSpPr>
        <p:spPr>
          <a:xfrm>
            <a:off x="1380225" y="3113800"/>
            <a:ext cx="13405449" cy="1714500"/>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sz="3600" dirty="0">
                <a:solidFill>
                  <a:srgbClr val="7030A0"/>
                </a:solidFill>
                <a:latin typeface="Lato"/>
                <a:ea typeface="DotumChe" panose="020B0503020000020004" pitchFamily="49" charset="-127"/>
              </a:rPr>
              <a:t>Detect, label, and identify specific spatial, temporal, or spaciotemporal patterns, say in audio or video?</a:t>
            </a:r>
          </a:p>
        </p:txBody>
      </p:sp>
      <p:sp>
        <p:nvSpPr>
          <p:cNvPr id="4" name="Title 1">
            <a:extLst>
              <a:ext uri="{FF2B5EF4-FFF2-40B4-BE49-F238E27FC236}">
                <a16:creationId xmlns:a16="http://schemas.microsoft.com/office/drawing/2014/main" id="{757B6E56-5A05-416B-AC33-D6D74FDD073D}"/>
              </a:ext>
            </a:extLst>
          </p:cNvPr>
          <p:cNvSpPr txBox="1">
            <a:spLocks/>
          </p:cNvSpPr>
          <p:nvPr/>
        </p:nvSpPr>
        <p:spPr>
          <a:xfrm>
            <a:off x="2380891" y="5951198"/>
            <a:ext cx="15113479" cy="1714500"/>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sz="4800" dirty="0">
                <a:solidFill>
                  <a:srgbClr val="00B050"/>
                </a:solidFill>
                <a:latin typeface="MV Boli" panose="02000500030200090000" pitchFamily="2" charset="0"/>
                <a:ea typeface="DotumChe" panose="020B0503020000020004" pitchFamily="49" charset="-127"/>
                <a:cs typeface="MV Boli" panose="02000500030200090000" pitchFamily="2" charset="0"/>
              </a:rPr>
              <a:t>Use Unsupervised/Supervised Learning </a:t>
            </a:r>
            <a:r>
              <a:rPr lang="en-US" sz="4800" b="1" dirty="0">
                <a:solidFill>
                  <a:srgbClr val="00B050"/>
                </a:solidFill>
                <a:latin typeface="MV Boli" panose="02000500030200090000" pitchFamily="2" charset="0"/>
                <a:ea typeface="DotumChe" panose="020B0503020000020004" pitchFamily="49" charset="-127"/>
                <a:cs typeface="MV Boli" panose="02000500030200090000" pitchFamily="2" charset="0"/>
              </a:rPr>
              <a:t>– </a:t>
            </a:r>
          </a:p>
          <a:p>
            <a:pPr marL="457200" indent="-457200" defTabSz="457200">
              <a:buFont typeface="Arial" panose="020B0604020202020204" pitchFamily="34" charset="0"/>
              <a:buChar char="•"/>
            </a:pPr>
            <a:r>
              <a:rPr lang="en-US" sz="3200" b="1" dirty="0">
                <a:solidFill>
                  <a:srgbClr val="002060"/>
                </a:solidFill>
                <a:latin typeface="MV Boli" panose="02000500030200090000" pitchFamily="2" charset="0"/>
                <a:ea typeface="DotumChe" panose="020B0503020000020004" pitchFamily="49" charset="-127"/>
                <a:cs typeface="MV Boli" panose="02000500030200090000" pitchFamily="2" charset="0"/>
              </a:rPr>
              <a:t>Recognition (image, audio, speech, video, handwriting, text)</a:t>
            </a:r>
          </a:p>
          <a:p>
            <a:pPr marL="457200" indent="-457200" defTabSz="457200">
              <a:buFont typeface="Arial" panose="020B0604020202020204" pitchFamily="34" charset="0"/>
              <a:buChar char="•"/>
            </a:pPr>
            <a:r>
              <a:rPr lang="en-US" sz="3200" b="1" dirty="0">
                <a:solidFill>
                  <a:srgbClr val="002060"/>
                </a:solidFill>
                <a:latin typeface="MV Boli" panose="02000500030200090000" pitchFamily="2" charset="0"/>
                <a:ea typeface="DotumChe" panose="020B0503020000020004" pitchFamily="49" charset="-127"/>
                <a:cs typeface="MV Boli" panose="02000500030200090000" pitchFamily="2" charset="0"/>
              </a:rPr>
              <a:t>Computer vision (e.g., detection: motion, gesture, expression, sentiment)</a:t>
            </a:r>
          </a:p>
          <a:p>
            <a:pPr marL="457200" indent="-457200" defTabSz="457200">
              <a:buFont typeface="Arial" panose="020B0604020202020204" pitchFamily="34" charset="0"/>
              <a:buChar char="•"/>
            </a:pPr>
            <a:r>
              <a:rPr lang="en-US" sz="3200" b="1" dirty="0">
                <a:solidFill>
                  <a:srgbClr val="002060"/>
                </a:solidFill>
                <a:latin typeface="MV Boli" panose="02000500030200090000" pitchFamily="2" charset="0"/>
                <a:ea typeface="DotumChe" panose="020B0503020000020004" pitchFamily="49" charset="-127"/>
                <a:cs typeface="MV Boli" panose="02000500030200090000" pitchFamily="2" charset="0"/>
              </a:rPr>
              <a:t>Natural language processing (NLP)</a:t>
            </a:r>
            <a:endParaRPr lang="en-IN" sz="4800" b="1" dirty="0">
              <a:solidFill>
                <a:srgbClr val="002060"/>
              </a:solidFill>
              <a:latin typeface="MV Boli" panose="02000500030200090000" pitchFamily="2" charset="0"/>
              <a:ea typeface="DotumChe" panose="020B0503020000020004" pitchFamily="49" charset="-127"/>
              <a:cs typeface="MV Boli" panose="02000500030200090000" pitchFamily="2" charset="0"/>
            </a:endParaRPr>
          </a:p>
        </p:txBody>
      </p:sp>
      <p:sp>
        <p:nvSpPr>
          <p:cNvPr id="6" name="Rectangle 5">
            <a:extLst>
              <a:ext uri="{FF2B5EF4-FFF2-40B4-BE49-F238E27FC236}">
                <a16:creationId xmlns:a16="http://schemas.microsoft.com/office/drawing/2014/main" id="{05B753DB-C668-485A-8594-9BBB12D7AF22}"/>
              </a:ext>
            </a:extLst>
          </p:cNvPr>
          <p:cNvSpPr/>
          <p:nvPr/>
        </p:nvSpPr>
        <p:spPr>
          <a:xfrm>
            <a:off x="1923168" y="9645846"/>
            <a:ext cx="6298327" cy="369332"/>
          </a:xfrm>
          <a:prstGeom prst="rect">
            <a:avLst/>
          </a:prstGeom>
        </p:spPr>
        <p:txBody>
          <a:bodyPr wrap="none">
            <a:spAutoFit/>
          </a:bodyPr>
          <a:lstStyle/>
          <a:p>
            <a:r>
              <a:rPr lang="en-IN" dirty="0"/>
              <a:t>Credit: AI for People &amp; Business by Alex </a:t>
            </a:r>
            <a:r>
              <a:rPr lang="en-IN" dirty="0" err="1"/>
              <a:t>Castrounis</a:t>
            </a:r>
            <a:r>
              <a:rPr lang="en-IN" dirty="0"/>
              <a:t>, 2019, O'Reilly</a:t>
            </a:r>
          </a:p>
        </p:txBody>
      </p:sp>
      <p:pic>
        <p:nvPicPr>
          <p:cNvPr id="7" name="Picture 6">
            <a:extLst>
              <a:ext uri="{FF2B5EF4-FFF2-40B4-BE49-F238E27FC236}">
                <a16:creationId xmlns:a16="http://schemas.microsoft.com/office/drawing/2014/main" id="{15B28718-5775-B54C-B4E7-2FD90EA2BAB4}"/>
              </a:ext>
            </a:extLst>
          </p:cNvPr>
          <p:cNvPicPr>
            <a:picLocks noChangeAspect="1"/>
          </p:cNvPicPr>
          <p:nvPr/>
        </p:nvPicPr>
        <p:blipFill>
          <a:blip r:embed="rId3"/>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20523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2DB2-1410-4222-A0F3-6CEF353811B8}"/>
              </a:ext>
            </a:extLst>
          </p:cNvPr>
          <p:cNvSpPr txBox="1">
            <a:spLocks/>
          </p:cNvSpPr>
          <p:nvPr/>
        </p:nvSpPr>
        <p:spPr>
          <a:xfrm>
            <a:off x="622308" y="1219599"/>
            <a:ext cx="13766552" cy="1931961"/>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b="1" dirty="0">
                <a:solidFill>
                  <a:srgbClr val="7030A0"/>
                </a:solidFill>
                <a:latin typeface="Modern Love Grunge" panose="04070805081005020601" pitchFamily="82" charset="0"/>
                <a:ea typeface="DotumChe" panose="020B0503020000020004" pitchFamily="49" charset="-127"/>
              </a:rPr>
              <a:t>D</a:t>
            </a:r>
            <a:r>
              <a:rPr lang="en-IN" b="1" dirty="0" err="1">
                <a:solidFill>
                  <a:srgbClr val="7030A0"/>
                </a:solidFill>
                <a:latin typeface="Modern Love Grunge" panose="04070805081005020601" pitchFamily="82" charset="0"/>
                <a:ea typeface="DotumChe" panose="020B0503020000020004" pitchFamily="49" charset="-127"/>
              </a:rPr>
              <a:t>oes</a:t>
            </a:r>
            <a:r>
              <a:rPr lang="en-IN" b="1" dirty="0">
                <a:solidFill>
                  <a:srgbClr val="7030A0"/>
                </a:solidFill>
                <a:latin typeface="Modern Love Grunge" panose="04070805081005020601" pitchFamily="82" charset="0"/>
                <a:ea typeface="DotumChe" panose="020B0503020000020004" pitchFamily="49" charset="-127"/>
              </a:rPr>
              <a:t> your business case require</a:t>
            </a:r>
          </a:p>
        </p:txBody>
      </p:sp>
      <p:sp>
        <p:nvSpPr>
          <p:cNvPr id="3" name="Title 1">
            <a:extLst>
              <a:ext uri="{FF2B5EF4-FFF2-40B4-BE49-F238E27FC236}">
                <a16:creationId xmlns:a16="http://schemas.microsoft.com/office/drawing/2014/main" id="{F5C70801-0194-41CB-986A-EE5A1E62DAAF}"/>
              </a:ext>
            </a:extLst>
          </p:cNvPr>
          <p:cNvSpPr txBox="1">
            <a:spLocks/>
          </p:cNvSpPr>
          <p:nvPr/>
        </p:nvSpPr>
        <p:spPr>
          <a:xfrm>
            <a:off x="1759787" y="4286250"/>
            <a:ext cx="13405449" cy="1714500"/>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sz="3600" dirty="0">
                <a:solidFill>
                  <a:srgbClr val="7030A0"/>
                </a:solidFill>
                <a:latin typeface="Lato"/>
                <a:ea typeface="DotumChe" panose="020B0503020000020004" pitchFamily="49" charset="-127"/>
              </a:rPr>
              <a:t>AI to self-learn in order to optimize a process over time (e.g., game playing, automation, intelligent guessing)?</a:t>
            </a:r>
          </a:p>
        </p:txBody>
      </p:sp>
      <p:sp>
        <p:nvSpPr>
          <p:cNvPr id="4" name="Title 1">
            <a:extLst>
              <a:ext uri="{FF2B5EF4-FFF2-40B4-BE49-F238E27FC236}">
                <a16:creationId xmlns:a16="http://schemas.microsoft.com/office/drawing/2014/main" id="{757B6E56-5A05-416B-AC33-D6D74FDD073D}"/>
              </a:ext>
            </a:extLst>
          </p:cNvPr>
          <p:cNvSpPr txBox="1">
            <a:spLocks/>
          </p:cNvSpPr>
          <p:nvPr/>
        </p:nvSpPr>
        <p:spPr>
          <a:xfrm>
            <a:off x="6745857" y="7590217"/>
            <a:ext cx="9834113" cy="1714500"/>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sz="4800" dirty="0">
                <a:solidFill>
                  <a:srgbClr val="00B050"/>
                </a:solidFill>
                <a:latin typeface="MV Boli" panose="02000500030200090000" pitchFamily="2" charset="0"/>
                <a:ea typeface="DotumChe" panose="020B0503020000020004" pitchFamily="49" charset="-127"/>
                <a:cs typeface="MV Boli" panose="02000500030200090000" pitchFamily="2" charset="0"/>
              </a:rPr>
              <a:t>Use Reinforcement Learning</a:t>
            </a:r>
            <a:endParaRPr lang="en-IN" sz="4800" b="1" dirty="0">
              <a:solidFill>
                <a:srgbClr val="002060"/>
              </a:solidFill>
              <a:latin typeface="MV Boli" panose="02000500030200090000" pitchFamily="2" charset="0"/>
              <a:ea typeface="DotumChe" panose="020B0503020000020004" pitchFamily="49" charset="-127"/>
              <a:cs typeface="MV Boli" panose="02000500030200090000" pitchFamily="2" charset="0"/>
            </a:endParaRPr>
          </a:p>
        </p:txBody>
      </p:sp>
      <p:sp>
        <p:nvSpPr>
          <p:cNvPr id="6" name="Rectangle 5">
            <a:extLst>
              <a:ext uri="{FF2B5EF4-FFF2-40B4-BE49-F238E27FC236}">
                <a16:creationId xmlns:a16="http://schemas.microsoft.com/office/drawing/2014/main" id="{05B753DB-C668-485A-8594-9BBB12D7AF22}"/>
              </a:ext>
            </a:extLst>
          </p:cNvPr>
          <p:cNvSpPr/>
          <p:nvPr/>
        </p:nvSpPr>
        <p:spPr>
          <a:xfrm>
            <a:off x="1923168" y="9645846"/>
            <a:ext cx="6298327" cy="369332"/>
          </a:xfrm>
          <a:prstGeom prst="rect">
            <a:avLst/>
          </a:prstGeom>
        </p:spPr>
        <p:txBody>
          <a:bodyPr wrap="none">
            <a:spAutoFit/>
          </a:bodyPr>
          <a:lstStyle/>
          <a:p>
            <a:r>
              <a:rPr lang="en-IN" dirty="0"/>
              <a:t>Credit: AI for People &amp; Business by Alex </a:t>
            </a:r>
            <a:r>
              <a:rPr lang="en-IN" dirty="0" err="1"/>
              <a:t>Castrounis</a:t>
            </a:r>
            <a:r>
              <a:rPr lang="en-IN" dirty="0"/>
              <a:t>, 2019, O'Reilly</a:t>
            </a:r>
          </a:p>
        </p:txBody>
      </p:sp>
      <p:pic>
        <p:nvPicPr>
          <p:cNvPr id="7" name="Picture 6">
            <a:extLst>
              <a:ext uri="{FF2B5EF4-FFF2-40B4-BE49-F238E27FC236}">
                <a16:creationId xmlns:a16="http://schemas.microsoft.com/office/drawing/2014/main" id="{903D2A63-F566-D441-9BC0-26FEE9B2A0B6}"/>
              </a:ext>
            </a:extLst>
          </p:cNvPr>
          <p:cNvPicPr>
            <a:picLocks noChangeAspect="1"/>
          </p:cNvPicPr>
          <p:nvPr/>
        </p:nvPicPr>
        <p:blipFill>
          <a:blip r:embed="rId3"/>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161282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2DB2-1410-4222-A0F3-6CEF353811B8}"/>
              </a:ext>
            </a:extLst>
          </p:cNvPr>
          <p:cNvSpPr txBox="1">
            <a:spLocks/>
          </p:cNvSpPr>
          <p:nvPr/>
        </p:nvSpPr>
        <p:spPr>
          <a:xfrm>
            <a:off x="622308" y="1219599"/>
            <a:ext cx="13766552" cy="1931961"/>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b="1" dirty="0">
                <a:solidFill>
                  <a:srgbClr val="7030A0"/>
                </a:solidFill>
                <a:latin typeface="Modern Love Grunge" panose="04070805081005020601" pitchFamily="82" charset="0"/>
                <a:ea typeface="DotumChe" panose="020B0503020000020004" pitchFamily="49" charset="-127"/>
              </a:rPr>
              <a:t>D</a:t>
            </a:r>
            <a:r>
              <a:rPr lang="en-IN" b="1" dirty="0" err="1">
                <a:solidFill>
                  <a:srgbClr val="7030A0"/>
                </a:solidFill>
                <a:latin typeface="Modern Love Grunge" panose="04070805081005020601" pitchFamily="82" charset="0"/>
                <a:ea typeface="DotumChe" panose="020B0503020000020004" pitchFamily="49" charset="-127"/>
              </a:rPr>
              <a:t>oes</a:t>
            </a:r>
            <a:r>
              <a:rPr lang="en-IN" b="1" dirty="0">
                <a:solidFill>
                  <a:srgbClr val="7030A0"/>
                </a:solidFill>
                <a:latin typeface="Modern Love Grunge" panose="04070805081005020601" pitchFamily="82" charset="0"/>
                <a:ea typeface="DotumChe" panose="020B0503020000020004" pitchFamily="49" charset="-127"/>
              </a:rPr>
              <a:t> your business case require</a:t>
            </a:r>
          </a:p>
        </p:txBody>
      </p:sp>
      <p:sp>
        <p:nvSpPr>
          <p:cNvPr id="3" name="Title 1">
            <a:extLst>
              <a:ext uri="{FF2B5EF4-FFF2-40B4-BE49-F238E27FC236}">
                <a16:creationId xmlns:a16="http://schemas.microsoft.com/office/drawing/2014/main" id="{F5C70801-0194-41CB-986A-EE5A1E62DAAF}"/>
              </a:ext>
            </a:extLst>
          </p:cNvPr>
          <p:cNvSpPr txBox="1">
            <a:spLocks/>
          </p:cNvSpPr>
          <p:nvPr/>
        </p:nvSpPr>
        <p:spPr>
          <a:xfrm>
            <a:off x="1763799" y="3039421"/>
            <a:ext cx="13405449" cy="1714500"/>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sz="3600" dirty="0">
                <a:solidFill>
                  <a:srgbClr val="7030A0"/>
                </a:solidFill>
                <a:latin typeface="Lato"/>
                <a:ea typeface="DotumChe" panose="020B0503020000020004" pitchFamily="49" charset="-127"/>
              </a:rPr>
              <a:t>Allow people and processes to find highly relevant information quickly and easily</a:t>
            </a:r>
          </a:p>
          <a:p>
            <a:pPr defTabSz="457200"/>
            <a:endParaRPr lang="en-US" sz="3600" dirty="0">
              <a:solidFill>
                <a:srgbClr val="7030A0"/>
              </a:solidFill>
              <a:latin typeface="Lato"/>
              <a:ea typeface="DotumChe" panose="020B0503020000020004" pitchFamily="49" charset="-127"/>
            </a:endParaRPr>
          </a:p>
          <a:p>
            <a:pPr defTabSz="457200"/>
            <a:r>
              <a:rPr lang="en-US" sz="3600" dirty="0">
                <a:solidFill>
                  <a:srgbClr val="7030A0"/>
                </a:solidFill>
                <a:latin typeface="Lato"/>
                <a:ea typeface="DotumChe" panose="020B0503020000020004" pitchFamily="49" charset="-127"/>
              </a:rPr>
              <a:t>(e.g., articles, images, videos, documents, URL, application link)?</a:t>
            </a:r>
          </a:p>
        </p:txBody>
      </p:sp>
      <p:sp>
        <p:nvSpPr>
          <p:cNvPr id="4" name="Title 1">
            <a:extLst>
              <a:ext uri="{FF2B5EF4-FFF2-40B4-BE49-F238E27FC236}">
                <a16:creationId xmlns:a16="http://schemas.microsoft.com/office/drawing/2014/main" id="{757B6E56-5A05-416B-AC33-D6D74FDD073D}"/>
              </a:ext>
            </a:extLst>
          </p:cNvPr>
          <p:cNvSpPr txBox="1">
            <a:spLocks/>
          </p:cNvSpPr>
          <p:nvPr/>
        </p:nvSpPr>
        <p:spPr>
          <a:xfrm>
            <a:off x="7043914" y="5939406"/>
            <a:ext cx="9834113" cy="1714500"/>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sz="4800" dirty="0">
                <a:solidFill>
                  <a:srgbClr val="00B050"/>
                </a:solidFill>
                <a:latin typeface="MV Boli" panose="02000500030200090000" pitchFamily="2" charset="0"/>
                <a:ea typeface="DotumChe" panose="020B0503020000020004" pitchFamily="49" charset="-127"/>
                <a:cs typeface="MV Boli" panose="02000500030200090000" pitchFamily="2" charset="0"/>
              </a:rPr>
              <a:t>Use Classical/Symbolic AI </a:t>
            </a:r>
          </a:p>
          <a:p>
            <a:pPr marL="685800" indent="-685800" defTabSz="457200">
              <a:buFont typeface="Arial" panose="020B0604020202020204" pitchFamily="34" charset="0"/>
              <a:buChar char="•"/>
            </a:pPr>
            <a:r>
              <a:rPr lang="en-US" sz="4800" b="1" dirty="0">
                <a:solidFill>
                  <a:srgbClr val="002060"/>
                </a:solidFill>
                <a:latin typeface="MV Boli" panose="02000500030200090000" pitchFamily="2" charset="0"/>
                <a:ea typeface="DotumChe" panose="020B0503020000020004" pitchFamily="49" charset="-127"/>
                <a:cs typeface="MV Boli" panose="02000500030200090000" pitchFamily="2" charset="0"/>
              </a:rPr>
              <a:t>Search (text, speech, visual)</a:t>
            </a:r>
          </a:p>
          <a:p>
            <a:pPr marL="685800" indent="-685800" defTabSz="457200">
              <a:buFont typeface="Arial" panose="020B0604020202020204" pitchFamily="34" charset="0"/>
              <a:buChar char="•"/>
            </a:pPr>
            <a:endParaRPr lang="en-US" sz="4800" b="1" dirty="0">
              <a:solidFill>
                <a:srgbClr val="002060"/>
              </a:solidFill>
              <a:latin typeface="MV Boli" panose="02000500030200090000" pitchFamily="2" charset="0"/>
              <a:ea typeface="DotumChe" panose="020B0503020000020004" pitchFamily="49" charset="-127"/>
              <a:cs typeface="MV Boli" panose="02000500030200090000" pitchFamily="2" charset="0"/>
            </a:endParaRPr>
          </a:p>
          <a:p>
            <a:pPr defTabSz="457200"/>
            <a:r>
              <a:rPr lang="en-US" sz="4800" dirty="0">
                <a:solidFill>
                  <a:srgbClr val="00B050"/>
                </a:solidFill>
                <a:latin typeface="MV Boli" panose="02000500030200090000" pitchFamily="2" charset="0"/>
                <a:ea typeface="DotumChe" panose="020B0503020000020004" pitchFamily="49" charset="-127"/>
                <a:cs typeface="MV Boli" panose="02000500030200090000" pitchFamily="2" charset="0"/>
              </a:rPr>
              <a:t>Use Supervised Learning</a:t>
            </a:r>
            <a:endParaRPr lang="en-US" sz="4800" b="1" dirty="0">
              <a:solidFill>
                <a:srgbClr val="002060"/>
              </a:solidFill>
              <a:latin typeface="MV Boli" panose="02000500030200090000" pitchFamily="2" charset="0"/>
              <a:ea typeface="DotumChe" panose="020B0503020000020004" pitchFamily="49" charset="-127"/>
              <a:cs typeface="MV Boli" panose="02000500030200090000" pitchFamily="2" charset="0"/>
            </a:endParaRPr>
          </a:p>
          <a:p>
            <a:pPr marL="685800" indent="-685800" defTabSz="457200">
              <a:buFont typeface="Arial" panose="020B0604020202020204" pitchFamily="34" charset="0"/>
              <a:buChar char="•"/>
            </a:pPr>
            <a:r>
              <a:rPr lang="en-US" sz="4800" b="1" dirty="0">
                <a:solidFill>
                  <a:srgbClr val="002060"/>
                </a:solidFill>
                <a:latin typeface="MV Boli" panose="02000500030200090000" pitchFamily="2" charset="0"/>
                <a:ea typeface="DotumChe" panose="020B0503020000020004" pitchFamily="49" charset="-127"/>
                <a:cs typeface="MV Boli" panose="02000500030200090000" pitchFamily="2" charset="0"/>
              </a:rPr>
              <a:t>Ranking/scoring</a:t>
            </a:r>
            <a:endParaRPr lang="en-IN" sz="4800" b="1" dirty="0">
              <a:solidFill>
                <a:srgbClr val="002060"/>
              </a:solidFill>
              <a:latin typeface="MV Boli" panose="02000500030200090000" pitchFamily="2" charset="0"/>
              <a:ea typeface="DotumChe" panose="020B0503020000020004" pitchFamily="49" charset="-127"/>
              <a:cs typeface="MV Boli" panose="02000500030200090000" pitchFamily="2" charset="0"/>
            </a:endParaRPr>
          </a:p>
        </p:txBody>
      </p:sp>
      <p:sp>
        <p:nvSpPr>
          <p:cNvPr id="6" name="Rectangle 5">
            <a:extLst>
              <a:ext uri="{FF2B5EF4-FFF2-40B4-BE49-F238E27FC236}">
                <a16:creationId xmlns:a16="http://schemas.microsoft.com/office/drawing/2014/main" id="{05B753DB-C668-485A-8594-9BBB12D7AF22}"/>
              </a:ext>
            </a:extLst>
          </p:cNvPr>
          <p:cNvSpPr/>
          <p:nvPr/>
        </p:nvSpPr>
        <p:spPr>
          <a:xfrm>
            <a:off x="1923168" y="9645846"/>
            <a:ext cx="6298327" cy="369332"/>
          </a:xfrm>
          <a:prstGeom prst="rect">
            <a:avLst/>
          </a:prstGeom>
        </p:spPr>
        <p:txBody>
          <a:bodyPr wrap="none">
            <a:spAutoFit/>
          </a:bodyPr>
          <a:lstStyle/>
          <a:p>
            <a:r>
              <a:rPr lang="en-IN" dirty="0"/>
              <a:t>Credit: AI for People &amp; Business by Alex </a:t>
            </a:r>
            <a:r>
              <a:rPr lang="en-IN" dirty="0" err="1"/>
              <a:t>Castrounis</a:t>
            </a:r>
            <a:r>
              <a:rPr lang="en-IN" dirty="0"/>
              <a:t>, 2019, O'Reilly</a:t>
            </a:r>
          </a:p>
        </p:txBody>
      </p:sp>
      <p:pic>
        <p:nvPicPr>
          <p:cNvPr id="7" name="Picture 6">
            <a:extLst>
              <a:ext uri="{FF2B5EF4-FFF2-40B4-BE49-F238E27FC236}">
                <a16:creationId xmlns:a16="http://schemas.microsoft.com/office/drawing/2014/main" id="{2A6F1B0F-9017-6940-9DEF-30B3247C4586}"/>
              </a:ext>
            </a:extLst>
          </p:cNvPr>
          <p:cNvPicPr>
            <a:picLocks noChangeAspect="1"/>
          </p:cNvPicPr>
          <p:nvPr/>
        </p:nvPicPr>
        <p:blipFill>
          <a:blip r:embed="rId3"/>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341773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2DB2-1410-4222-A0F3-6CEF353811B8}"/>
              </a:ext>
            </a:extLst>
          </p:cNvPr>
          <p:cNvSpPr txBox="1">
            <a:spLocks/>
          </p:cNvSpPr>
          <p:nvPr/>
        </p:nvSpPr>
        <p:spPr>
          <a:xfrm>
            <a:off x="622308" y="1219599"/>
            <a:ext cx="13766552" cy="1931961"/>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b="1" dirty="0">
                <a:solidFill>
                  <a:srgbClr val="7030A0"/>
                </a:solidFill>
                <a:latin typeface="Modern Love Grunge" panose="04070805081005020601" pitchFamily="82" charset="0"/>
                <a:ea typeface="DotumChe" panose="020B0503020000020004" pitchFamily="49" charset="-127"/>
              </a:rPr>
              <a:t>D</a:t>
            </a:r>
            <a:r>
              <a:rPr lang="en-IN" b="1" dirty="0" err="1">
                <a:solidFill>
                  <a:srgbClr val="7030A0"/>
                </a:solidFill>
                <a:latin typeface="Modern Love Grunge" panose="04070805081005020601" pitchFamily="82" charset="0"/>
                <a:ea typeface="DotumChe" panose="020B0503020000020004" pitchFamily="49" charset="-127"/>
              </a:rPr>
              <a:t>oes</a:t>
            </a:r>
            <a:r>
              <a:rPr lang="en-IN" b="1" dirty="0">
                <a:solidFill>
                  <a:srgbClr val="7030A0"/>
                </a:solidFill>
                <a:latin typeface="Modern Love Grunge" panose="04070805081005020601" pitchFamily="82" charset="0"/>
                <a:ea typeface="DotumChe" panose="020B0503020000020004" pitchFamily="49" charset="-127"/>
              </a:rPr>
              <a:t> your business case require</a:t>
            </a:r>
          </a:p>
        </p:txBody>
      </p:sp>
      <p:sp>
        <p:nvSpPr>
          <p:cNvPr id="3" name="Title 1">
            <a:extLst>
              <a:ext uri="{FF2B5EF4-FFF2-40B4-BE49-F238E27FC236}">
                <a16:creationId xmlns:a16="http://schemas.microsoft.com/office/drawing/2014/main" id="{F5C70801-0194-41CB-986A-EE5A1E62DAAF}"/>
              </a:ext>
            </a:extLst>
          </p:cNvPr>
          <p:cNvSpPr txBox="1">
            <a:spLocks/>
          </p:cNvSpPr>
          <p:nvPr/>
        </p:nvSpPr>
        <p:spPr>
          <a:xfrm>
            <a:off x="793630" y="3034215"/>
            <a:ext cx="15072012" cy="1714500"/>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sz="3600" dirty="0">
                <a:solidFill>
                  <a:srgbClr val="7030A0"/>
                </a:solidFill>
                <a:latin typeface="Lato"/>
                <a:ea typeface="DotumChe" panose="020B0503020000020004" pitchFamily="49" charset="-127"/>
              </a:rPr>
              <a:t>Creating a personal or virtual assistant, chatbot, or language-driven agent (e.g., Amazon Alexa, Apple Siri or Speech-Enabled Chatbot) for question-answering?</a:t>
            </a:r>
          </a:p>
        </p:txBody>
      </p:sp>
      <p:sp>
        <p:nvSpPr>
          <p:cNvPr id="4" name="Title 1">
            <a:extLst>
              <a:ext uri="{FF2B5EF4-FFF2-40B4-BE49-F238E27FC236}">
                <a16:creationId xmlns:a16="http://schemas.microsoft.com/office/drawing/2014/main" id="{757B6E56-5A05-416B-AC33-D6D74FDD073D}"/>
              </a:ext>
            </a:extLst>
          </p:cNvPr>
          <p:cNvSpPr txBox="1">
            <a:spLocks/>
          </p:cNvSpPr>
          <p:nvPr/>
        </p:nvSpPr>
        <p:spPr>
          <a:xfrm>
            <a:off x="5572664" y="6395535"/>
            <a:ext cx="11518015" cy="1714500"/>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sz="4800" dirty="0">
                <a:solidFill>
                  <a:srgbClr val="00B050"/>
                </a:solidFill>
                <a:latin typeface="MV Boli" panose="02000500030200090000" pitchFamily="2" charset="0"/>
                <a:ea typeface="DotumChe" panose="020B0503020000020004" pitchFamily="49" charset="-127"/>
                <a:cs typeface="MV Boli" panose="02000500030200090000" pitchFamily="2" charset="0"/>
              </a:rPr>
              <a:t>Use Natural Language Processing</a:t>
            </a:r>
          </a:p>
          <a:p>
            <a:pPr defTabSz="457200"/>
            <a:r>
              <a:rPr lang="en-US" sz="4800" b="1" dirty="0">
                <a:solidFill>
                  <a:srgbClr val="00B050"/>
                </a:solidFill>
                <a:latin typeface="MV Boli" panose="02000500030200090000" pitchFamily="2" charset="0"/>
                <a:ea typeface="DotumChe" panose="020B0503020000020004" pitchFamily="49" charset="-127"/>
                <a:cs typeface="MV Boli" panose="02000500030200090000" pitchFamily="2" charset="0"/>
              </a:rPr>
              <a:t>and </a:t>
            </a:r>
            <a:r>
              <a:rPr lang="en-US" sz="4800" dirty="0">
                <a:solidFill>
                  <a:srgbClr val="00B050"/>
                </a:solidFill>
                <a:latin typeface="MV Boli" panose="02000500030200090000" pitchFamily="2" charset="0"/>
                <a:ea typeface="DotumChe" panose="020B0503020000020004" pitchFamily="49" charset="-127"/>
                <a:cs typeface="MV Boli" panose="02000500030200090000" pitchFamily="2" charset="0"/>
              </a:rPr>
              <a:t>Natural Language Understanding (Azure LUIS)</a:t>
            </a:r>
            <a:endParaRPr lang="en-IN" sz="4800" b="1" dirty="0">
              <a:solidFill>
                <a:srgbClr val="002060"/>
              </a:solidFill>
              <a:latin typeface="MV Boli" panose="02000500030200090000" pitchFamily="2" charset="0"/>
              <a:ea typeface="DotumChe" panose="020B0503020000020004" pitchFamily="49" charset="-127"/>
              <a:cs typeface="MV Boli" panose="02000500030200090000" pitchFamily="2" charset="0"/>
            </a:endParaRPr>
          </a:p>
        </p:txBody>
      </p:sp>
      <p:sp>
        <p:nvSpPr>
          <p:cNvPr id="6" name="Rectangle 5">
            <a:extLst>
              <a:ext uri="{FF2B5EF4-FFF2-40B4-BE49-F238E27FC236}">
                <a16:creationId xmlns:a16="http://schemas.microsoft.com/office/drawing/2014/main" id="{05B753DB-C668-485A-8594-9BBB12D7AF22}"/>
              </a:ext>
            </a:extLst>
          </p:cNvPr>
          <p:cNvSpPr/>
          <p:nvPr/>
        </p:nvSpPr>
        <p:spPr>
          <a:xfrm>
            <a:off x="1923168" y="9645846"/>
            <a:ext cx="6298327" cy="369332"/>
          </a:xfrm>
          <a:prstGeom prst="rect">
            <a:avLst/>
          </a:prstGeom>
        </p:spPr>
        <p:txBody>
          <a:bodyPr wrap="none">
            <a:spAutoFit/>
          </a:bodyPr>
          <a:lstStyle/>
          <a:p>
            <a:r>
              <a:rPr lang="en-IN" dirty="0"/>
              <a:t>Credit: AI for People &amp; Business by Alex </a:t>
            </a:r>
            <a:r>
              <a:rPr lang="en-IN" dirty="0" err="1"/>
              <a:t>Castrounis</a:t>
            </a:r>
            <a:r>
              <a:rPr lang="en-IN" dirty="0"/>
              <a:t>, 2019, O'Reilly</a:t>
            </a:r>
          </a:p>
        </p:txBody>
      </p:sp>
      <p:pic>
        <p:nvPicPr>
          <p:cNvPr id="7" name="Picture 6">
            <a:extLst>
              <a:ext uri="{FF2B5EF4-FFF2-40B4-BE49-F238E27FC236}">
                <a16:creationId xmlns:a16="http://schemas.microsoft.com/office/drawing/2014/main" id="{78125A35-33E9-CE40-A20A-E63FC33212DD}"/>
              </a:ext>
            </a:extLst>
          </p:cNvPr>
          <p:cNvPicPr>
            <a:picLocks noChangeAspect="1"/>
          </p:cNvPicPr>
          <p:nvPr/>
        </p:nvPicPr>
        <p:blipFill>
          <a:blip r:embed="rId3"/>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97553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2DB2-1410-4222-A0F3-6CEF353811B8}"/>
              </a:ext>
            </a:extLst>
          </p:cNvPr>
          <p:cNvSpPr txBox="1">
            <a:spLocks/>
          </p:cNvSpPr>
          <p:nvPr/>
        </p:nvSpPr>
        <p:spPr>
          <a:xfrm>
            <a:off x="622308" y="1219599"/>
            <a:ext cx="13766552" cy="1931961"/>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b="1" dirty="0">
                <a:solidFill>
                  <a:srgbClr val="7030A0"/>
                </a:solidFill>
                <a:latin typeface="Modern Love Grunge" panose="04070805081005020601" pitchFamily="82" charset="0"/>
                <a:ea typeface="DotumChe" panose="020B0503020000020004" pitchFamily="49" charset="-127"/>
              </a:rPr>
              <a:t>D</a:t>
            </a:r>
            <a:r>
              <a:rPr lang="en-IN" b="1" dirty="0" err="1">
                <a:solidFill>
                  <a:srgbClr val="7030A0"/>
                </a:solidFill>
                <a:latin typeface="Modern Love Grunge" panose="04070805081005020601" pitchFamily="82" charset="0"/>
                <a:ea typeface="DotumChe" panose="020B0503020000020004" pitchFamily="49" charset="-127"/>
              </a:rPr>
              <a:t>oes</a:t>
            </a:r>
            <a:r>
              <a:rPr lang="en-IN" b="1" dirty="0">
                <a:solidFill>
                  <a:srgbClr val="7030A0"/>
                </a:solidFill>
                <a:latin typeface="Modern Love Grunge" panose="04070805081005020601" pitchFamily="82" charset="0"/>
                <a:ea typeface="DotumChe" panose="020B0503020000020004" pitchFamily="49" charset="-127"/>
              </a:rPr>
              <a:t> your business case require</a:t>
            </a:r>
          </a:p>
        </p:txBody>
      </p:sp>
      <p:sp>
        <p:nvSpPr>
          <p:cNvPr id="3" name="Title 1">
            <a:extLst>
              <a:ext uri="{FF2B5EF4-FFF2-40B4-BE49-F238E27FC236}">
                <a16:creationId xmlns:a16="http://schemas.microsoft.com/office/drawing/2014/main" id="{F5C70801-0194-41CB-986A-EE5A1E62DAAF}"/>
              </a:ext>
            </a:extLst>
          </p:cNvPr>
          <p:cNvSpPr txBox="1">
            <a:spLocks/>
          </p:cNvSpPr>
          <p:nvPr/>
        </p:nvSpPr>
        <p:spPr>
          <a:xfrm>
            <a:off x="2018666" y="2911539"/>
            <a:ext cx="15072012" cy="1714500"/>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sz="3600" dirty="0">
                <a:solidFill>
                  <a:srgbClr val="7030A0"/>
                </a:solidFill>
                <a:latin typeface="Lato"/>
                <a:ea typeface="DotumChe" panose="020B0503020000020004" pitchFamily="49" charset="-127"/>
              </a:rPr>
              <a:t>To create better forecasts?</a:t>
            </a:r>
          </a:p>
        </p:txBody>
      </p:sp>
      <p:sp>
        <p:nvSpPr>
          <p:cNvPr id="4" name="Title 1">
            <a:extLst>
              <a:ext uri="{FF2B5EF4-FFF2-40B4-BE49-F238E27FC236}">
                <a16:creationId xmlns:a16="http://schemas.microsoft.com/office/drawing/2014/main" id="{757B6E56-5A05-416B-AC33-D6D74FDD073D}"/>
              </a:ext>
            </a:extLst>
          </p:cNvPr>
          <p:cNvSpPr txBox="1">
            <a:spLocks/>
          </p:cNvSpPr>
          <p:nvPr/>
        </p:nvSpPr>
        <p:spPr>
          <a:xfrm>
            <a:off x="2509283" y="6317979"/>
            <a:ext cx="14077508" cy="1714500"/>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sz="4800" dirty="0">
                <a:solidFill>
                  <a:srgbClr val="00B050"/>
                </a:solidFill>
                <a:latin typeface="MV Boli" panose="02000500030200090000" pitchFamily="2" charset="0"/>
                <a:ea typeface="DotumChe" panose="020B0503020000020004" pitchFamily="49" charset="-127"/>
                <a:cs typeface="MV Boli" panose="02000500030200090000" pitchFamily="2" charset="0"/>
              </a:rPr>
              <a:t>Use Deep Learning Recurrent Neural Network</a:t>
            </a:r>
          </a:p>
          <a:p>
            <a:pPr marL="685800" indent="-685800" defTabSz="457200">
              <a:buFont typeface="Arial" panose="020B0604020202020204" pitchFamily="34" charset="0"/>
              <a:buChar char="•"/>
            </a:pPr>
            <a:r>
              <a:rPr lang="en-US" sz="4800" dirty="0">
                <a:solidFill>
                  <a:srgbClr val="002060"/>
                </a:solidFill>
                <a:latin typeface="MV Boli" panose="02000500030200090000" pitchFamily="2" charset="0"/>
                <a:ea typeface="DotumChe" panose="020B0503020000020004" pitchFamily="49" charset="-127"/>
                <a:cs typeface="MV Boli" panose="02000500030200090000" pitchFamily="2" charset="0"/>
              </a:rPr>
              <a:t>LSTM</a:t>
            </a:r>
          </a:p>
        </p:txBody>
      </p:sp>
      <p:sp>
        <p:nvSpPr>
          <p:cNvPr id="6" name="Rectangle 5">
            <a:extLst>
              <a:ext uri="{FF2B5EF4-FFF2-40B4-BE49-F238E27FC236}">
                <a16:creationId xmlns:a16="http://schemas.microsoft.com/office/drawing/2014/main" id="{05B753DB-C668-485A-8594-9BBB12D7AF22}"/>
              </a:ext>
            </a:extLst>
          </p:cNvPr>
          <p:cNvSpPr/>
          <p:nvPr/>
        </p:nvSpPr>
        <p:spPr>
          <a:xfrm>
            <a:off x="1923168" y="9645846"/>
            <a:ext cx="6298327" cy="369332"/>
          </a:xfrm>
          <a:prstGeom prst="rect">
            <a:avLst/>
          </a:prstGeom>
        </p:spPr>
        <p:txBody>
          <a:bodyPr wrap="none">
            <a:spAutoFit/>
          </a:bodyPr>
          <a:lstStyle/>
          <a:p>
            <a:r>
              <a:rPr lang="en-IN" dirty="0"/>
              <a:t>Credit: AI for People &amp; Business by Alex </a:t>
            </a:r>
            <a:r>
              <a:rPr lang="en-IN" dirty="0" err="1"/>
              <a:t>Castrounis</a:t>
            </a:r>
            <a:r>
              <a:rPr lang="en-IN" dirty="0"/>
              <a:t>, 2019, O'Reilly</a:t>
            </a:r>
          </a:p>
        </p:txBody>
      </p:sp>
      <p:pic>
        <p:nvPicPr>
          <p:cNvPr id="7" name="Picture 6">
            <a:extLst>
              <a:ext uri="{FF2B5EF4-FFF2-40B4-BE49-F238E27FC236}">
                <a16:creationId xmlns:a16="http://schemas.microsoft.com/office/drawing/2014/main" id="{FE854593-FD96-6C4F-A2D5-F817C2203E9C}"/>
              </a:ext>
            </a:extLst>
          </p:cNvPr>
          <p:cNvPicPr>
            <a:picLocks noChangeAspect="1"/>
          </p:cNvPicPr>
          <p:nvPr/>
        </p:nvPicPr>
        <p:blipFill>
          <a:blip r:embed="rId3"/>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40453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2">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4">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23153" y="982710"/>
            <a:ext cx="1031208" cy="103120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4253035" cy="2221255"/>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6108991" y="-380505"/>
            <a:ext cx="2741457" cy="2065484"/>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980700" y="633219"/>
            <a:ext cx="968052" cy="96805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73134" y="9173251"/>
            <a:ext cx="2241770" cy="111374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0945" y="9679714"/>
            <a:ext cx="1222355" cy="607286"/>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0433782-77DA-2C42-B7CA-4947F7737F93}"/>
              </a:ext>
            </a:extLst>
          </p:cNvPr>
          <p:cNvPicPr>
            <a:picLocks noChangeAspect="1"/>
          </p:cNvPicPr>
          <p:nvPr/>
        </p:nvPicPr>
        <p:blipFill>
          <a:blip r:embed="rId3"/>
          <a:stretch>
            <a:fillRect/>
          </a:stretch>
        </p:blipFill>
        <p:spPr>
          <a:xfrm>
            <a:off x="16213302" y="9563300"/>
            <a:ext cx="1968786" cy="636422"/>
          </a:xfrm>
          <a:prstGeom prst="rect">
            <a:avLst/>
          </a:prstGeom>
        </p:spPr>
      </p:pic>
      <p:sp>
        <p:nvSpPr>
          <p:cNvPr id="2" name="Title 1"/>
          <p:cNvSpPr>
            <a:spLocks noGrp="1"/>
          </p:cNvSpPr>
          <p:nvPr>
            <p:ph type="title"/>
          </p:nvPr>
        </p:nvSpPr>
        <p:spPr>
          <a:xfrm>
            <a:off x="833772" y="523898"/>
            <a:ext cx="11658600" cy="1714500"/>
          </a:xfrm>
          <a:noFill/>
        </p:spPr>
        <p:txBody>
          <a:bodyPr wrap="none" rtlCol="0">
            <a:spAutoFit/>
          </a:bodyPr>
          <a:lstStyle/>
          <a:p>
            <a:pPr defTabSz="457200"/>
            <a:r>
              <a:rPr lang="en-US" sz="5000" b="1" dirty="0">
                <a:solidFill>
                  <a:srgbClr val="7030A0"/>
                </a:solidFill>
                <a:latin typeface="Montserrat" panose="00000500000000000000" pitchFamily="50" charset="0"/>
                <a:ea typeface="+mn-ea"/>
                <a:cs typeface="+mn-cs"/>
              </a:rPr>
              <a:t>Different Analytics Domain in Business</a:t>
            </a:r>
          </a:p>
        </p:txBody>
      </p:sp>
      <p:graphicFrame>
        <p:nvGraphicFramePr>
          <p:cNvPr id="3" name="Diagram 2">
            <a:extLst>
              <a:ext uri="{FF2B5EF4-FFF2-40B4-BE49-F238E27FC236}">
                <a16:creationId xmlns:a16="http://schemas.microsoft.com/office/drawing/2014/main" id="{C18B2FD9-B38C-41DB-88AC-D6A52B1CE77A}"/>
              </a:ext>
            </a:extLst>
          </p:cNvPr>
          <p:cNvGraphicFramePr/>
          <p:nvPr>
            <p:extLst>
              <p:ext uri="{D42A27DB-BD31-4B8C-83A1-F6EECF244321}">
                <p14:modId xmlns:p14="http://schemas.microsoft.com/office/powerpoint/2010/main" val="2303365693"/>
              </p:ext>
            </p:extLst>
          </p:nvPr>
        </p:nvGraphicFramePr>
        <p:xfrm>
          <a:off x="3297570" y="2351748"/>
          <a:ext cx="10144549" cy="57865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514563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2DB2-1410-4222-A0F3-6CEF353811B8}"/>
              </a:ext>
            </a:extLst>
          </p:cNvPr>
          <p:cNvSpPr txBox="1">
            <a:spLocks/>
          </p:cNvSpPr>
          <p:nvPr/>
        </p:nvSpPr>
        <p:spPr>
          <a:xfrm>
            <a:off x="622308" y="1219599"/>
            <a:ext cx="13766552" cy="1931961"/>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b="1" dirty="0">
                <a:solidFill>
                  <a:srgbClr val="7030A0"/>
                </a:solidFill>
                <a:latin typeface="Modern Love Grunge" panose="04070805081005020601" pitchFamily="82" charset="0"/>
                <a:ea typeface="DotumChe" panose="020B0503020000020004" pitchFamily="49" charset="-127"/>
              </a:rPr>
              <a:t>D</a:t>
            </a:r>
            <a:r>
              <a:rPr lang="en-IN" b="1" dirty="0" err="1">
                <a:solidFill>
                  <a:srgbClr val="7030A0"/>
                </a:solidFill>
                <a:latin typeface="Modern Love Grunge" panose="04070805081005020601" pitchFamily="82" charset="0"/>
                <a:ea typeface="DotumChe" panose="020B0503020000020004" pitchFamily="49" charset="-127"/>
              </a:rPr>
              <a:t>oes</a:t>
            </a:r>
            <a:r>
              <a:rPr lang="en-IN" b="1" dirty="0">
                <a:solidFill>
                  <a:srgbClr val="7030A0"/>
                </a:solidFill>
                <a:latin typeface="Modern Love Grunge" panose="04070805081005020601" pitchFamily="82" charset="0"/>
                <a:ea typeface="DotumChe" panose="020B0503020000020004" pitchFamily="49" charset="-127"/>
              </a:rPr>
              <a:t> your business case require</a:t>
            </a:r>
          </a:p>
        </p:txBody>
      </p:sp>
      <p:sp>
        <p:nvSpPr>
          <p:cNvPr id="3" name="Title 1">
            <a:extLst>
              <a:ext uri="{FF2B5EF4-FFF2-40B4-BE49-F238E27FC236}">
                <a16:creationId xmlns:a16="http://schemas.microsoft.com/office/drawing/2014/main" id="{F5C70801-0194-41CB-986A-EE5A1E62DAAF}"/>
              </a:ext>
            </a:extLst>
          </p:cNvPr>
          <p:cNvSpPr txBox="1">
            <a:spLocks/>
          </p:cNvSpPr>
          <p:nvPr/>
        </p:nvSpPr>
        <p:spPr>
          <a:xfrm>
            <a:off x="2018666" y="2911539"/>
            <a:ext cx="15072012" cy="1714500"/>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sz="3600" dirty="0">
                <a:solidFill>
                  <a:srgbClr val="7030A0"/>
                </a:solidFill>
                <a:latin typeface="Lato"/>
                <a:ea typeface="DotumChe" panose="020B0503020000020004" pitchFamily="49" charset="-127"/>
              </a:rPr>
              <a:t>Generating data from one kind to another (e.g., text, audio, image, video, speech)?</a:t>
            </a:r>
          </a:p>
        </p:txBody>
      </p:sp>
      <p:sp>
        <p:nvSpPr>
          <p:cNvPr id="4" name="Title 1">
            <a:extLst>
              <a:ext uri="{FF2B5EF4-FFF2-40B4-BE49-F238E27FC236}">
                <a16:creationId xmlns:a16="http://schemas.microsoft.com/office/drawing/2014/main" id="{757B6E56-5A05-416B-AC33-D6D74FDD073D}"/>
              </a:ext>
            </a:extLst>
          </p:cNvPr>
          <p:cNvSpPr txBox="1">
            <a:spLocks/>
          </p:cNvSpPr>
          <p:nvPr/>
        </p:nvSpPr>
        <p:spPr>
          <a:xfrm>
            <a:off x="5572664" y="6395535"/>
            <a:ext cx="11518015" cy="1714500"/>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sz="4800" dirty="0">
                <a:solidFill>
                  <a:srgbClr val="00B050"/>
                </a:solidFill>
                <a:latin typeface="MV Boli" panose="02000500030200090000" pitchFamily="2" charset="0"/>
                <a:ea typeface="DotumChe" panose="020B0503020000020004" pitchFamily="49" charset="-127"/>
                <a:cs typeface="MV Boli" panose="02000500030200090000" pitchFamily="2" charset="0"/>
              </a:rPr>
              <a:t>Use Generative AI (including natural language generation, NLG)</a:t>
            </a:r>
            <a:endParaRPr lang="en-IN" sz="4800" dirty="0">
              <a:solidFill>
                <a:srgbClr val="00B050"/>
              </a:solidFill>
              <a:latin typeface="MV Boli" panose="02000500030200090000" pitchFamily="2" charset="0"/>
              <a:ea typeface="DotumChe" panose="020B0503020000020004" pitchFamily="49" charset="-127"/>
              <a:cs typeface="MV Boli" panose="02000500030200090000" pitchFamily="2" charset="0"/>
            </a:endParaRPr>
          </a:p>
        </p:txBody>
      </p:sp>
      <p:sp>
        <p:nvSpPr>
          <p:cNvPr id="6" name="Rectangle 5">
            <a:extLst>
              <a:ext uri="{FF2B5EF4-FFF2-40B4-BE49-F238E27FC236}">
                <a16:creationId xmlns:a16="http://schemas.microsoft.com/office/drawing/2014/main" id="{05B753DB-C668-485A-8594-9BBB12D7AF22}"/>
              </a:ext>
            </a:extLst>
          </p:cNvPr>
          <p:cNvSpPr/>
          <p:nvPr/>
        </p:nvSpPr>
        <p:spPr>
          <a:xfrm>
            <a:off x="1923168" y="9645846"/>
            <a:ext cx="6298327" cy="369332"/>
          </a:xfrm>
          <a:prstGeom prst="rect">
            <a:avLst/>
          </a:prstGeom>
        </p:spPr>
        <p:txBody>
          <a:bodyPr wrap="none">
            <a:spAutoFit/>
          </a:bodyPr>
          <a:lstStyle/>
          <a:p>
            <a:r>
              <a:rPr lang="en-IN" dirty="0"/>
              <a:t>Credit: AI for People &amp; Business by Alex </a:t>
            </a:r>
            <a:r>
              <a:rPr lang="en-IN" dirty="0" err="1"/>
              <a:t>Castrounis</a:t>
            </a:r>
            <a:r>
              <a:rPr lang="en-IN" dirty="0"/>
              <a:t>, 2019, O'Reilly</a:t>
            </a:r>
          </a:p>
        </p:txBody>
      </p:sp>
      <p:pic>
        <p:nvPicPr>
          <p:cNvPr id="7" name="Picture 6">
            <a:extLst>
              <a:ext uri="{FF2B5EF4-FFF2-40B4-BE49-F238E27FC236}">
                <a16:creationId xmlns:a16="http://schemas.microsoft.com/office/drawing/2014/main" id="{CB07F708-5CC1-7042-AD98-C6E418327E98}"/>
              </a:ext>
            </a:extLst>
          </p:cNvPr>
          <p:cNvPicPr>
            <a:picLocks noChangeAspect="1"/>
          </p:cNvPicPr>
          <p:nvPr/>
        </p:nvPicPr>
        <p:blipFill>
          <a:blip r:embed="rId3"/>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360527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342DA-0CEB-4647-9049-646D4B783E16}"/>
              </a:ext>
            </a:extLst>
          </p:cNvPr>
          <p:cNvSpPr txBox="1">
            <a:spLocks/>
          </p:cNvSpPr>
          <p:nvPr/>
        </p:nvSpPr>
        <p:spPr>
          <a:xfrm>
            <a:off x="614687" y="359363"/>
            <a:ext cx="12808015" cy="1176139"/>
          </a:xfrm>
          <a:noFill/>
        </p:spPr>
        <p:txBody>
          <a:bodyPr wrap="squar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sz="5000" b="1" dirty="0">
                <a:solidFill>
                  <a:srgbClr val="7030A0"/>
                </a:solidFill>
                <a:latin typeface="Montserrat" panose="00000500000000000000" pitchFamily="50" charset="0"/>
              </a:rPr>
              <a:t>AI Application Areas</a:t>
            </a:r>
            <a:endParaRPr lang="en-IN" sz="5000" b="1" dirty="0">
              <a:solidFill>
                <a:srgbClr val="7030A0"/>
              </a:solidFill>
              <a:latin typeface="Montserrat" panose="00000500000000000000" pitchFamily="50" charset="0"/>
            </a:endParaRPr>
          </a:p>
        </p:txBody>
      </p:sp>
      <p:graphicFrame>
        <p:nvGraphicFramePr>
          <p:cNvPr id="3" name="Diagram 2">
            <a:extLst>
              <a:ext uri="{FF2B5EF4-FFF2-40B4-BE49-F238E27FC236}">
                <a16:creationId xmlns:a16="http://schemas.microsoft.com/office/drawing/2014/main" id="{3652BE12-EFC5-4070-89EC-4521C46535C3}"/>
              </a:ext>
            </a:extLst>
          </p:cNvPr>
          <p:cNvGraphicFramePr/>
          <p:nvPr/>
        </p:nvGraphicFramePr>
        <p:xfrm>
          <a:off x="902894" y="-828531"/>
          <a:ext cx="13086606" cy="85060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A5AB212A-D546-4159-BC51-81A80E4F92DF}"/>
              </a:ext>
            </a:extLst>
          </p:cNvPr>
          <p:cNvGraphicFramePr/>
          <p:nvPr/>
        </p:nvGraphicFramePr>
        <p:xfrm>
          <a:off x="2419271" y="3001992"/>
          <a:ext cx="14057181" cy="878596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5" name="Picture 4">
            <a:extLst>
              <a:ext uri="{FF2B5EF4-FFF2-40B4-BE49-F238E27FC236}">
                <a16:creationId xmlns:a16="http://schemas.microsoft.com/office/drawing/2014/main" id="{3E37135B-B575-9348-8B21-B189F37ABB3B}"/>
              </a:ext>
            </a:extLst>
          </p:cNvPr>
          <p:cNvPicPr>
            <a:picLocks noChangeAspect="1"/>
          </p:cNvPicPr>
          <p:nvPr/>
        </p:nvPicPr>
        <p:blipFill>
          <a:blip r:embed="rId13"/>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340450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3">
                                            <p:graphicEl>
                                              <a:dgm id="{71BD9C6E-7A21-46C9-AC63-1A9ECC9C88C1}"/>
                                            </p:graphicEl>
                                          </p:spTgt>
                                        </p:tgtEl>
                                        <p:attrNameLst>
                                          <p:attrName>style.visibility</p:attrName>
                                        </p:attrNameLst>
                                      </p:cBhvr>
                                      <p:to>
                                        <p:strVal val="visible"/>
                                      </p:to>
                                    </p:set>
                                    <p:anim calcmode="lin" valueType="num">
                                      <p:cBhvr additive="base">
                                        <p:cTn id="7" dur="500" fill="hold"/>
                                        <p:tgtEl>
                                          <p:spTgt spid="3">
                                            <p:graphicEl>
                                              <a:dgm id="{71BD9C6E-7A21-46C9-AC63-1A9ECC9C88C1}"/>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graphicEl>
                                              <a:dgm id="{71BD9C6E-7A21-46C9-AC63-1A9ECC9C88C1}"/>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3">
                                            <p:graphicEl>
                                              <a:dgm id="{0EB1D889-0C5A-497C-93D1-766A9BAC47AB}"/>
                                            </p:graphicEl>
                                          </p:spTgt>
                                        </p:tgtEl>
                                        <p:attrNameLst>
                                          <p:attrName>style.visibility</p:attrName>
                                        </p:attrNameLst>
                                      </p:cBhvr>
                                      <p:to>
                                        <p:strVal val="visible"/>
                                      </p:to>
                                    </p:set>
                                    <p:anim calcmode="lin" valueType="num">
                                      <p:cBhvr additive="base">
                                        <p:cTn id="13" dur="500" fill="hold"/>
                                        <p:tgtEl>
                                          <p:spTgt spid="3">
                                            <p:graphicEl>
                                              <a:dgm id="{0EB1D889-0C5A-497C-93D1-766A9BAC47AB}"/>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graphicEl>
                                              <a:dgm id="{0EB1D889-0C5A-497C-93D1-766A9BAC47AB}"/>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1" nodeType="clickEffect">
                                  <p:stCondLst>
                                    <p:cond delay="0"/>
                                  </p:stCondLst>
                                  <p:childTnLst>
                                    <p:set>
                                      <p:cBhvr>
                                        <p:cTn id="18" dur="1" fill="hold">
                                          <p:stCondLst>
                                            <p:cond delay="0"/>
                                          </p:stCondLst>
                                        </p:cTn>
                                        <p:tgtEl>
                                          <p:spTgt spid="3">
                                            <p:graphicEl>
                                              <a:dgm id="{B0B93DFE-0257-4C2B-B06D-D1933A4DBC18}"/>
                                            </p:graphicEl>
                                          </p:spTgt>
                                        </p:tgtEl>
                                        <p:attrNameLst>
                                          <p:attrName>style.visibility</p:attrName>
                                        </p:attrNameLst>
                                      </p:cBhvr>
                                      <p:to>
                                        <p:strVal val="visible"/>
                                      </p:to>
                                    </p:set>
                                    <p:anim calcmode="lin" valueType="num">
                                      <p:cBhvr additive="base">
                                        <p:cTn id="19" dur="500" fill="hold"/>
                                        <p:tgtEl>
                                          <p:spTgt spid="3">
                                            <p:graphicEl>
                                              <a:dgm id="{B0B93DFE-0257-4C2B-B06D-D1933A4DBC18}"/>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graphicEl>
                                              <a:dgm id="{B0B93DFE-0257-4C2B-B06D-D1933A4DBC18}"/>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1" nodeType="clickEffect">
                                  <p:stCondLst>
                                    <p:cond delay="0"/>
                                  </p:stCondLst>
                                  <p:childTnLst>
                                    <p:set>
                                      <p:cBhvr>
                                        <p:cTn id="24" dur="1" fill="hold">
                                          <p:stCondLst>
                                            <p:cond delay="0"/>
                                          </p:stCondLst>
                                        </p:cTn>
                                        <p:tgtEl>
                                          <p:spTgt spid="3">
                                            <p:graphicEl>
                                              <a:dgm id="{27A8D221-156C-4F4A-AECE-B5B15051AB5B}"/>
                                            </p:graphicEl>
                                          </p:spTgt>
                                        </p:tgtEl>
                                        <p:attrNameLst>
                                          <p:attrName>style.visibility</p:attrName>
                                        </p:attrNameLst>
                                      </p:cBhvr>
                                      <p:to>
                                        <p:strVal val="visible"/>
                                      </p:to>
                                    </p:set>
                                    <p:anim calcmode="lin" valueType="num">
                                      <p:cBhvr additive="base">
                                        <p:cTn id="25" dur="500" fill="hold"/>
                                        <p:tgtEl>
                                          <p:spTgt spid="3">
                                            <p:graphicEl>
                                              <a:dgm id="{27A8D221-156C-4F4A-AECE-B5B15051AB5B}"/>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graphicEl>
                                              <a:dgm id="{27A8D221-156C-4F4A-AECE-B5B15051AB5B}"/>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1" nodeType="clickEffect">
                                  <p:stCondLst>
                                    <p:cond delay="0"/>
                                  </p:stCondLst>
                                  <p:childTnLst>
                                    <p:set>
                                      <p:cBhvr>
                                        <p:cTn id="30" dur="1" fill="hold">
                                          <p:stCondLst>
                                            <p:cond delay="0"/>
                                          </p:stCondLst>
                                        </p:cTn>
                                        <p:tgtEl>
                                          <p:spTgt spid="3">
                                            <p:graphicEl>
                                              <a:dgm id="{5AF5A6F6-B586-47F3-B8FE-BD2D6258E0F4}"/>
                                            </p:graphicEl>
                                          </p:spTgt>
                                        </p:tgtEl>
                                        <p:attrNameLst>
                                          <p:attrName>style.visibility</p:attrName>
                                        </p:attrNameLst>
                                      </p:cBhvr>
                                      <p:to>
                                        <p:strVal val="visible"/>
                                      </p:to>
                                    </p:set>
                                    <p:anim calcmode="lin" valueType="num">
                                      <p:cBhvr additive="base">
                                        <p:cTn id="31" dur="500" fill="hold"/>
                                        <p:tgtEl>
                                          <p:spTgt spid="3">
                                            <p:graphicEl>
                                              <a:dgm id="{5AF5A6F6-B586-47F3-B8FE-BD2D6258E0F4}"/>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graphicEl>
                                              <a:dgm id="{5AF5A6F6-B586-47F3-B8FE-BD2D6258E0F4}"/>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graphicEl>
                                              <a:dgm id="{0C49E53D-70C6-45AC-929C-170703D569F2}"/>
                                            </p:graphicEl>
                                          </p:spTgt>
                                        </p:tgtEl>
                                        <p:attrNameLst>
                                          <p:attrName>style.visibility</p:attrName>
                                        </p:attrNameLst>
                                      </p:cBhvr>
                                      <p:to>
                                        <p:strVal val="visible"/>
                                      </p:to>
                                    </p:set>
                                    <p:anim calcmode="lin" valueType="num">
                                      <p:cBhvr additive="base">
                                        <p:cTn id="37" dur="500" fill="hold"/>
                                        <p:tgtEl>
                                          <p:spTgt spid="4">
                                            <p:graphicEl>
                                              <a:dgm id="{0C49E53D-70C6-45AC-929C-170703D569F2}"/>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graphicEl>
                                              <a:dgm id="{0C49E53D-70C6-45AC-929C-170703D569F2}"/>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graphicEl>
                                              <a:dgm id="{AC74B8E7-2762-443A-B680-9BCD41182A19}"/>
                                            </p:graphicEl>
                                          </p:spTgt>
                                        </p:tgtEl>
                                        <p:attrNameLst>
                                          <p:attrName>style.visibility</p:attrName>
                                        </p:attrNameLst>
                                      </p:cBhvr>
                                      <p:to>
                                        <p:strVal val="visible"/>
                                      </p:to>
                                    </p:set>
                                    <p:anim calcmode="lin" valueType="num">
                                      <p:cBhvr additive="base">
                                        <p:cTn id="43" dur="500" fill="hold"/>
                                        <p:tgtEl>
                                          <p:spTgt spid="4">
                                            <p:graphicEl>
                                              <a:dgm id="{AC74B8E7-2762-443A-B680-9BCD41182A19}"/>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graphicEl>
                                              <a:dgm id="{AC74B8E7-2762-443A-B680-9BCD41182A19}"/>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graphicEl>
                                              <a:dgm id="{359B9CCC-4C57-4D06-9240-2482368BFC6C}"/>
                                            </p:graphicEl>
                                          </p:spTgt>
                                        </p:tgtEl>
                                        <p:attrNameLst>
                                          <p:attrName>style.visibility</p:attrName>
                                        </p:attrNameLst>
                                      </p:cBhvr>
                                      <p:to>
                                        <p:strVal val="visible"/>
                                      </p:to>
                                    </p:set>
                                    <p:anim calcmode="lin" valueType="num">
                                      <p:cBhvr additive="base">
                                        <p:cTn id="49" dur="500" fill="hold"/>
                                        <p:tgtEl>
                                          <p:spTgt spid="4">
                                            <p:graphicEl>
                                              <a:dgm id="{359B9CCC-4C57-4D06-9240-2482368BFC6C}"/>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graphicEl>
                                              <a:dgm id="{359B9CCC-4C57-4D06-9240-2482368BFC6C}"/>
                                            </p:graphic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
                                            <p:graphicEl>
                                              <a:dgm id="{11F578A0-5FF7-4E62-9FEF-A86F088DE44D}"/>
                                            </p:graphicEl>
                                          </p:spTgt>
                                        </p:tgtEl>
                                        <p:attrNameLst>
                                          <p:attrName>style.visibility</p:attrName>
                                        </p:attrNameLst>
                                      </p:cBhvr>
                                      <p:to>
                                        <p:strVal val="visible"/>
                                      </p:to>
                                    </p:set>
                                    <p:anim calcmode="lin" valueType="num">
                                      <p:cBhvr additive="base">
                                        <p:cTn id="55" dur="500" fill="hold"/>
                                        <p:tgtEl>
                                          <p:spTgt spid="4">
                                            <p:graphicEl>
                                              <a:dgm id="{11F578A0-5FF7-4E62-9FEF-A86F088DE44D}"/>
                                            </p:graphic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graphicEl>
                                              <a:dgm id="{11F578A0-5FF7-4E62-9FEF-A86F088DE44D}"/>
                                            </p:graphic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
                                            <p:graphicEl>
                                              <a:dgm id="{CADAF5FA-70E2-4CB9-80D4-86D90A1AF2A4}"/>
                                            </p:graphicEl>
                                          </p:spTgt>
                                        </p:tgtEl>
                                        <p:attrNameLst>
                                          <p:attrName>style.visibility</p:attrName>
                                        </p:attrNameLst>
                                      </p:cBhvr>
                                      <p:to>
                                        <p:strVal val="visible"/>
                                      </p:to>
                                    </p:set>
                                    <p:anim calcmode="lin" valueType="num">
                                      <p:cBhvr additive="base">
                                        <p:cTn id="61" dur="500" fill="hold"/>
                                        <p:tgtEl>
                                          <p:spTgt spid="4">
                                            <p:graphicEl>
                                              <a:dgm id="{CADAF5FA-70E2-4CB9-80D4-86D90A1AF2A4}"/>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graphicEl>
                                              <a:dgm id="{CADAF5FA-70E2-4CB9-80D4-86D90A1AF2A4}"/>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1">
        <p:bldSub>
          <a:bldDgm bld="one"/>
        </p:bldSub>
      </p:bldGraphic>
      <p:bldGraphic spid="4" grpId="0">
        <p:bldSub>
          <a:bldDgm bld="one"/>
        </p:bldSub>
      </p:bldGraphic>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group of people sitting at a table&#10;&#10;Description automatically generated">
            <a:extLst>
              <a:ext uri="{FF2B5EF4-FFF2-40B4-BE49-F238E27FC236}">
                <a16:creationId xmlns:a16="http://schemas.microsoft.com/office/drawing/2014/main" id="{48794A13-3944-4F92-8FF2-4C39998FC86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6043" b="6043"/>
          <a:stretch>
            <a:fillRect/>
          </a:stretch>
        </p:blipFill>
        <p:spPr>
          <a:xfrm>
            <a:off x="8022566" y="3243952"/>
            <a:ext cx="8067675" cy="4730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7F1DB000-C120-4F3B-8EF5-13AB4B581805}"/>
              </a:ext>
            </a:extLst>
          </p:cNvPr>
          <p:cNvSpPr txBox="1"/>
          <p:nvPr/>
        </p:nvSpPr>
        <p:spPr>
          <a:xfrm>
            <a:off x="2553419" y="5143500"/>
            <a:ext cx="4192438" cy="1477328"/>
          </a:xfrm>
          <a:prstGeom prst="rect">
            <a:avLst/>
          </a:prstGeom>
          <a:noFill/>
        </p:spPr>
        <p:txBody>
          <a:bodyPr wrap="square" rtlCol="0">
            <a:spAutoFit/>
          </a:bodyPr>
          <a:lstStyle>
            <a:defPPr>
              <a:defRPr lang="en-US"/>
            </a:defPPr>
            <a:lvl1pPr>
              <a:lnSpc>
                <a:spcPct val="90000"/>
              </a:lnSpc>
              <a:spcBef>
                <a:spcPct val="0"/>
              </a:spcBef>
              <a:buNone/>
              <a:defRPr sz="5000" b="1">
                <a:solidFill>
                  <a:srgbClr val="7030A0"/>
                </a:solidFill>
                <a:latin typeface="Montserrat" panose="00000500000000000000" pitchFamily="50" charset="0"/>
                <a:ea typeface="+mj-ea"/>
                <a:cs typeface="+mj-cs"/>
              </a:defRPr>
            </a:lvl1pPr>
          </a:lstStyle>
          <a:p>
            <a:r>
              <a:rPr lang="en-IN" dirty="0"/>
              <a:t>Notable AI Use-Cases</a:t>
            </a:r>
          </a:p>
        </p:txBody>
      </p:sp>
      <p:pic>
        <p:nvPicPr>
          <p:cNvPr id="4" name="Picture 3">
            <a:extLst>
              <a:ext uri="{FF2B5EF4-FFF2-40B4-BE49-F238E27FC236}">
                <a16:creationId xmlns:a16="http://schemas.microsoft.com/office/drawing/2014/main" id="{FE32D68B-F93E-7042-BDE0-1E791494AA8F}"/>
              </a:ext>
            </a:extLst>
          </p:cNvPr>
          <p:cNvPicPr>
            <a:picLocks noChangeAspect="1"/>
          </p:cNvPicPr>
          <p:nvPr/>
        </p:nvPicPr>
        <p:blipFill>
          <a:blip r:embed="rId4"/>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11757154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2DB2-1410-4222-A0F3-6CEF353811B8}"/>
              </a:ext>
            </a:extLst>
          </p:cNvPr>
          <p:cNvSpPr txBox="1">
            <a:spLocks/>
          </p:cNvSpPr>
          <p:nvPr/>
        </p:nvSpPr>
        <p:spPr>
          <a:xfrm>
            <a:off x="553297" y="505188"/>
            <a:ext cx="11658600" cy="1714500"/>
          </a:xfrm>
          <a:noFill/>
        </p:spPr>
        <p:txBody>
          <a:bodyPr wrap="non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IN" sz="5000" b="1" dirty="0">
                <a:solidFill>
                  <a:srgbClr val="7030A0"/>
                </a:solidFill>
                <a:latin typeface="Montserrat" panose="00000500000000000000" pitchFamily="50" charset="0"/>
              </a:rPr>
              <a:t>Select Real AI Use-Cases</a:t>
            </a:r>
          </a:p>
        </p:txBody>
      </p:sp>
      <p:sp>
        <p:nvSpPr>
          <p:cNvPr id="3" name="Rectangle 2">
            <a:extLst>
              <a:ext uri="{FF2B5EF4-FFF2-40B4-BE49-F238E27FC236}">
                <a16:creationId xmlns:a16="http://schemas.microsoft.com/office/drawing/2014/main" id="{9CAC505E-DFAD-441D-91A8-B00630AC085A}"/>
              </a:ext>
            </a:extLst>
          </p:cNvPr>
          <p:cNvSpPr/>
          <p:nvPr/>
        </p:nvSpPr>
        <p:spPr>
          <a:xfrm>
            <a:off x="1923168" y="9645846"/>
            <a:ext cx="7858498" cy="369332"/>
          </a:xfrm>
          <a:prstGeom prst="rect">
            <a:avLst/>
          </a:prstGeom>
        </p:spPr>
        <p:txBody>
          <a:bodyPr wrap="none">
            <a:spAutoFit/>
          </a:bodyPr>
          <a:lstStyle/>
          <a:p>
            <a:r>
              <a:rPr lang="en-IN" dirty="0"/>
              <a:t>Credit: Artificial Intelligence in Practice by Bernard Marr &amp; Matt Ward, 2019, Wiley</a:t>
            </a:r>
          </a:p>
        </p:txBody>
      </p:sp>
      <p:graphicFrame>
        <p:nvGraphicFramePr>
          <p:cNvPr id="5" name="Table 5">
            <a:extLst>
              <a:ext uri="{FF2B5EF4-FFF2-40B4-BE49-F238E27FC236}">
                <a16:creationId xmlns:a16="http://schemas.microsoft.com/office/drawing/2014/main" id="{35008346-C455-4215-A4C7-751DAAFF1B92}"/>
              </a:ext>
            </a:extLst>
          </p:cNvPr>
          <p:cNvGraphicFramePr>
            <a:graphicFrameLocks noGrp="1"/>
          </p:cNvGraphicFramePr>
          <p:nvPr>
            <p:extLst>
              <p:ext uri="{D42A27DB-BD31-4B8C-83A1-F6EECF244321}">
                <p14:modId xmlns:p14="http://schemas.microsoft.com/office/powerpoint/2010/main" val="2485933341"/>
              </p:ext>
            </p:extLst>
          </p:nvPr>
        </p:nvGraphicFramePr>
        <p:xfrm>
          <a:off x="1242202" y="1535500"/>
          <a:ext cx="15389525" cy="4336068"/>
        </p:xfrm>
        <a:graphic>
          <a:graphicData uri="http://schemas.openxmlformats.org/drawingml/2006/table">
            <a:tbl>
              <a:tblPr firstRow="1" bandRow="1">
                <a:tableStyleId>{3B4B98B0-60AC-42C2-AFA5-B58CD77FA1E5}</a:tableStyleId>
              </a:tblPr>
              <a:tblGrid>
                <a:gridCol w="1226806">
                  <a:extLst>
                    <a:ext uri="{9D8B030D-6E8A-4147-A177-3AD203B41FA5}">
                      <a16:colId xmlns:a16="http://schemas.microsoft.com/office/drawing/2014/main" val="2850321694"/>
                    </a:ext>
                  </a:extLst>
                </a:gridCol>
                <a:gridCol w="4420860">
                  <a:extLst>
                    <a:ext uri="{9D8B030D-6E8A-4147-A177-3AD203B41FA5}">
                      <a16:colId xmlns:a16="http://schemas.microsoft.com/office/drawing/2014/main" val="3989343704"/>
                    </a:ext>
                  </a:extLst>
                </a:gridCol>
                <a:gridCol w="9741859">
                  <a:extLst>
                    <a:ext uri="{9D8B030D-6E8A-4147-A177-3AD203B41FA5}">
                      <a16:colId xmlns:a16="http://schemas.microsoft.com/office/drawing/2014/main" val="3479649100"/>
                    </a:ext>
                  </a:extLst>
                </a:gridCol>
              </a:tblGrid>
              <a:tr h="769908">
                <a:tc>
                  <a:txBody>
                    <a:bodyPr/>
                    <a:lstStyle/>
                    <a:p>
                      <a:r>
                        <a:rPr lang="en-US" sz="3200" dirty="0">
                          <a:latin typeface="Lato"/>
                        </a:rPr>
                        <a:t>S.N.</a:t>
                      </a:r>
                      <a:endParaRPr lang="en-IN" sz="3200" dirty="0">
                        <a:latin typeface="Lato"/>
                      </a:endParaRPr>
                    </a:p>
                  </a:txBody>
                  <a:tcPr/>
                </a:tc>
                <a:tc>
                  <a:txBody>
                    <a:bodyPr/>
                    <a:lstStyle/>
                    <a:p>
                      <a:r>
                        <a:rPr lang="en-US" sz="3200" dirty="0">
                          <a:latin typeface="Lato"/>
                        </a:rPr>
                        <a:t>Company</a:t>
                      </a:r>
                      <a:endParaRPr lang="en-IN" sz="3200" dirty="0">
                        <a:latin typeface="Lato"/>
                      </a:endParaRPr>
                    </a:p>
                  </a:txBody>
                  <a:tcPr/>
                </a:tc>
                <a:tc>
                  <a:txBody>
                    <a:bodyPr/>
                    <a:lstStyle/>
                    <a:p>
                      <a:pPr algn="ctr"/>
                      <a:r>
                        <a:rPr lang="en-US" sz="3200" dirty="0">
                          <a:latin typeface="Lato"/>
                        </a:rPr>
                        <a:t>Published Use-Case</a:t>
                      </a:r>
                      <a:endParaRPr lang="en-IN" sz="3200" dirty="0">
                        <a:latin typeface="Lato"/>
                      </a:endParaRPr>
                    </a:p>
                  </a:txBody>
                  <a:tcPr/>
                </a:tc>
                <a:extLst>
                  <a:ext uri="{0D108BD9-81ED-4DB2-BD59-A6C34878D82A}">
                    <a16:rowId xmlns:a16="http://schemas.microsoft.com/office/drawing/2014/main" val="4247461432"/>
                  </a:ext>
                </a:extLst>
              </a:tr>
              <a:tr h="769908">
                <a:tc>
                  <a:txBody>
                    <a:bodyPr/>
                    <a:lstStyle/>
                    <a:p>
                      <a:r>
                        <a:rPr lang="en-US" sz="3200" dirty="0">
                          <a:latin typeface="Lato"/>
                        </a:rPr>
                        <a:t>1</a:t>
                      </a:r>
                      <a:endParaRPr lang="en-IN" sz="3200" dirty="0">
                        <a:latin typeface="Lato"/>
                      </a:endParaRPr>
                    </a:p>
                  </a:txBody>
                  <a:tcPr/>
                </a:tc>
                <a:tc>
                  <a:txBody>
                    <a:bodyPr/>
                    <a:lstStyle/>
                    <a:p>
                      <a:r>
                        <a:rPr lang="en-US" sz="3200" dirty="0">
                          <a:latin typeface="Lato"/>
                        </a:rPr>
                        <a:t>Google</a:t>
                      </a:r>
                      <a:endParaRPr lang="en-IN" sz="3200" dirty="0">
                        <a:latin typeface="Lato"/>
                      </a:endParaRPr>
                    </a:p>
                  </a:txBody>
                  <a:tcPr/>
                </a:tc>
                <a:tc>
                  <a:txBody>
                    <a:bodyPr/>
                    <a:lstStyle/>
                    <a:p>
                      <a:r>
                        <a:rPr lang="en-US" sz="3200" dirty="0">
                          <a:latin typeface="Lato"/>
                        </a:rPr>
                        <a:t>Maximizing The Potential Of Artificial Intelligence</a:t>
                      </a:r>
                    </a:p>
                    <a:p>
                      <a:pPr marL="457200" indent="-457200">
                        <a:buFont typeface="Arial" panose="020B0604020202020204" pitchFamily="34" charset="0"/>
                        <a:buChar char="•"/>
                      </a:pPr>
                      <a:r>
                        <a:rPr lang="en-US" sz="2800" dirty="0">
                          <a:latin typeface="Lato"/>
                        </a:rPr>
                        <a:t>Artificial Intelligence Personal Assistants</a:t>
                      </a:r>
                    </a:p>
                    <a:p>
                      <a:pPr marL="457200" indent="-457200">
                        <a:buFont typeface="Arial" panose="020B0604020202020204" pitchFamily="34" charset="0"/>
                        <a:buChar char="•"/>
                      </a:pPr>
                      <a:r>
                        <a:rPr lang="en-US" sz="2800" dirty="0">
                          <a:latin typeface="Lato"/>
                        </a:rPr>
                        <a:t>Language Translation</a:t>
                      </a:r>
                    </a:p>
                    <a:p>
                      <a:pPr marL="457200" indent="-457200">
                        <a:buFont typeface="Arial" panose="020B0604020202020204" pitchFamily="34" charset="0"/>
                        <a:buChar char="•"/>
                      </a:pPr>
                      <a:r>
                        <a:rPr lang="en-US" sz="2800" dirty="0">
                          <a:latin typeface="Lato"/>
                        </a:rPr>
                        <a:t>Self-Driving Cars</a:t>
                      </a:r>
                    </a:p>
                    <a:p>
                      <a:pPr marL="457200" indent="-457200">
                        <a:buFont typeface="Arial" panose="020B0604020202020204" pitchFamily="34" charset="0"/>
                        <a:buChar char="•"/>
                      </a:pPr>
                      <a:r>
                        <a:rPr lang="en-US" sz="2800" dirty="0">
                          <a:latin typeface="Lato"/>
                        </a:rPr>
                        <a:t>Captioning Millions Of Videos</a:t>
                      </a:r>
                    </a:p>
                    <a:p>
                      <a:pPr marL="457200" indent="-457200">
                        <a:buFont typeface="Arial" panose="020B0604020202020204" pitchFamily="34" charset="0"/>
                        <a:buChar char="•"/>
                      </a:pPr>
                      <a:r>
                        <a:rPr lang="en-US" sz="2800" dirty="0">
                          <a:latin typeface="Lato"/>
                        </a:rPr>
                        <a:t>Diagnosing Disease</a:t>
                      </a:r>
                    </a:p>
                    <a:p>
                      <a:pPr marL="457200" indent="-457200">
                        <a:buFont typeface="Arial" panose="020B0604020202020204" pitchFamily="34" charset="0"/>
                        <a:buChar char="•"/>
                      </a:pPr>
                      <a:r>
                        <a:rPr lang="en-US" sz="2800" dirty="0">
                          <a:latin typeface="Lato"/>
                        </a:rPr>
                        <a:t>Google Brain</a:t>
                      </a:r>
                    </a:p>
                    <a:p>
                      <a:pPr marL="457200" indent="-457200">
                        <a:buFont typeface="Arial" panose="020B0604020202020204" pitchFamily="34" charset="0"/>
                        <a:buChar char="•"/>
                      </a:pPr>
                      <a:r>
                        <a:rPr lang="en-US" sz="2800" dirty="0">
                          <a:latin typeface="Lato"/>
                        </a:rPr>
                        <a:t>Deep Mind </a:t>
                      </a:r>
                      <a:endParaRPr lang="en-IN" sz="2800" dirty="0">
                        <a:latin typeface="Lato"/>
                      </a:endParaRPr>
                    </a:p>
                  </a:txBody>
                  <a:tcPr/>
                </a:tc>
                <a:extLst>
                  <a:ext uri="{0D108BD9-81ED-4DB2-BD59-A6C34878D82A}">
                    <a16:rowId xmlns:a16="http://schemas.microsoft.com/office/drawing/2014/main" val="599896625"/>
                  </a:ext>
                </a:extLst>
              </a:tr>
            </a:tbl>
          </a:graphicData>
        </a:graphic>
      </p:graphicFrame>
      <p:pic>
        <p:nvPicPr>
          <p:cNvPr id="6" name="Picture 5">
            <a:extLst>
              <a:ext uri="{FF2B5EF4-FFF2-40B4-BE49-F238E27FC236}">
                <a16:creationId xmlns:a16="http://schemas.microsoft.com/office/drawing/2014/main" id="{36389EA5-6539-7D4B-800E-58C8105084A5}"/>
              </a:ext>
            </a:extLst>
          </p:cNvPr>
          <p:cNvPicPr>
            <a:picLocks noChangeAspect="1"/>
          </p:cNvPicPr>
          <p:nvPr/>
        </p:nvPicPr>
        <p:blipFill>
          <a:blip r:embed="rId3"/>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12358132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2DB2-1410-4222-A0F3-6CEF353811B8}"/>
              </a:ext>
            </a:extLst>
          </p:cNvPr>
          <p:cNvSpPr txBox="1">
            <a:spLocks/>
          </p:cNvSpPr>
          <p:nvPr/>
        </p:nvSpPr>
        <p:spPr>
          <a:xfrm>
            <a:off x="553297" y="505188"/>
            <a:ext cx="11658600" cy="1714500"/>
          </a:xfrm>
          <a:noFill/>
        </p:spPr>
        <p:txBody>
          <a:bodyPr wrap="non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IN" sz="5000" b="1" dirty="0">
                <a:solidFill>
                  <a:srgbClr val="7030A0"/>
                </a:solidFill>
                <a:latin typeface="Montserrat" panose="00000500000000000000" pitchFamily="50" charset="0"/>
              </a:rPr>
              <a:t>Select Real AI Use-Cases</a:t>
            </a:r>
          </a:p>
        </p:txBody>
      </p:sp>
      <p:sp>
        <p:nvSpPr>
          <p:cNvPr id="3" name="Rectangle 2">
            <a:extLst>
              <a:ext uri="{FF2B5EF4-FFF2-40B4-BE49-F238E27FC236}">
                <a16:creationId xmlns:a16="http://schemas.microsoft.com/office/drawing/2014/main" id="{9CAC505E-DFAD-441D-91A8-B00630AC085A}"/>
              </a:ext>
            </a:extLst>
          </p:cNvPr>
          <p:cNvSpPr/>
          <p:nvPr/>
        </p:nvSpPr>
        <p:spPr>
          <a:xfrm>
            <a:off x="1923168" y="9645846"/>
            <a:ext cx="7858498" cy="369332"/>
          </a:xfrm>
          <a:prstGeom prst="rect">
            <a:avLst/>
          </a:prstGeom>
        </p:spPr>
        <p:txBody>
          <a:bodyPr wrap="none">
            <a:spAutoFit/>
          </a:bodyPr>
          <a:lstStyle/>
          <a:p>
            <a:r>
              <a:rPr lang="en-IN" dirty="0"/>
              <a:t>Credit: Artificial Intelligence in Practice by Bernard Marr &amp; Matt Ward, 2019, Wiley</a:t>
            </a:r>
          </a:p>
        </p:txBody>
      </p:sp>
      <p:graphicFrame>
        <p:nvGraphicFramePr>
          <p:cNvPr id="5" name="Table 5">
            <a:extLst>
              <a:ext uri="{FF2B5EF4-FFF2-40B4-BE49-F238E27FC236}">
                <a16:creationId xmlns:a16="http://schemas.microsoft.com/office/drawing/2014/main" id="{35008346-C455-4215-A4C7-751DAAFF1B92}"/>
              </a:ext>
            </a:extLst>
          </p:cNvPr>
          <p:cNvGraphicFramePr>
            <a:graphicFrameLocks noGrp="1"/>
          </p:cNvGraphicFramePr>
          <p:nvPr>
            <p:extLst>
              <p:ext uri="{D42A27DB-BD31-4B8C-83A1-F6EECF244321}">
                <p14:modId xmlns:p14="http://schemas.microsoft.com/office/powerpoint/2010/main" val="520192988"/>
              </p:ext>
            </p:extLst>
          </p:nvPr>
        </p:nvGraphicFramePr>
        <p:xfrm>
          <a:off x="1302161" y="1362438"/>
          <a:ext cx="15389525" cy="7475508"/>
        </p:xfrm>
        <a:graphic>
          <a:graphicData uri="http://schemas.openxmlformats.org/drawingml/2006/table">
            <a:tbl>
              <a:tblPr firstRow="1" bandRow="1">
                <a:tableStyleId>{3B4B98B0-60AC-42C2-AFA5-B58CD77FA1E5}</a:tableStyleId>
              </a:tblPr>
              <a:tblGrid>
                <a:gridCol w="1226806">
                  <a:extLst>
                    <a:ext uri="{9D8B030D-6E8A-4147-A177-3AD203B41FA5}">
                      <a16:colId xmlns:a16="http://schemas.microsoft.com/office/drawing/2014/main" val="2850321694"/>
                    </a:ext>
                  </a:extLst>
                </a:gridCol>
                <a:gridCol w="4420860">
                  <a:extLst>
                    <a:ext uri="{9D8B030D-6E8A-4147-A177-3AD203B41FA5}">
                      <a16:colId xmlns:a16="http://schemas.microsoft.com/office/drawing/2014/main" val="3989343704"/>
                    </a:ext>
                  </a:extLst>
                </a:gridCol>
                <a:gridCol w="9741859">
                  <a:extLst>
                    <a:ext uri="{9D8B030D-6E8A-4147-A177-3AD203B41FA5}">
                      <a16:colId xmlns:a16="http://schemas.microsoft.com/office/drawing/2014/main" val="3479649100"/>
                    </a:ext>
                  </a:extLst>
                </a:gridCol>
              </a:tblGrid>
              <a:tr h="769908">
                <a:tc>
                  <a:txBody>
                    <a:bodyPr/>
                    <a:lstStyle/>
                    <a:p>
                      <a:r>
                        <a:rPr lang="en-US" sz="3200" dirty="0">
                          <a:latin typeface="Lato"/>
                        </a:rPr>
                        <a:t>S.N.</a:t>
                      </a:r>
                      <a:endParaRPr lang="en-IN" sz="3200" dirty="0">
                        <a:latin typeface="Lato"/>
                      </a:endParaRPr>
                    </a:p>
                  </a:txBody>
                  <a:tcPr/>
                </a:tc>
                <a:tc>
                  <a:txBody>
                    <a:bodyPr/>
                    <a:lstStyle/>
                    <a:p>
                      <a:r>
                        <a:rPr lang="en-US" sz="3200" dirty="0">
                          <a:latin typeface="Lato"/>
                        </a:rPr>
                        <a:t>Company</a:t>
                      </a:r>
                      <a:endParaRPr lang="en-IN" sz="3200" dirty="0">
                        <a:latin typeface="Lato"/>
                      </a:endParaRPr>
                    </a:p>
                  </a:txBody>
                  <a:tcPr/>
                </a:tc>
                <a:tc>
                  <a:txBody>
                    <a:bodyPr/>
                    <a:lstStyle/>
                    <a:p>
                      <a:pPr algn="ctr"/>
                      <a:r>
                        <a:rPr lang="en-US" sz="3200" dirty="0">
                          <a:latin typeface="Lato"/>
                        </a:rPr>
                        <a:t>Published Use-Case</a:t>
                      </a:r>
                      <a:endParaRPr lang="en-IN" sz="3200" dirty="0">
                        <a:latin typeface="Lato"/>
                      </a:endParaRPr>
                    </a:p>
                  </a:txBody>
                  <a:tcPr/>
                </a:tc>
                <a:extLst>
                  <a:ext uri="{0D108BD9-81ED-4DB2-BD59-A6C34878D82A}">
                    <a16:rowId xmlns:a16="http://schemas.microsoft.com/office/drawing/2014/main" val="4247461432"/>
                  </a:ext>
                </a:extLst>
              </a:tr>
              <a:tr h="769908">
                <a:tc>
                  <a:txBody>
                    <a:bodyPr/>
                    <a:lstStyle/>
                    <a:p>
                      <a:r>
                        <a:rPr lang="en-US" sz="3200" dirty="0">
                          <a:latin typeface="Lato"/>
                        </a:rPr>
                        <a:t>2</a:t>
                      </a:r>
                      <a:endParaRPr lang="en-IN" sz="3200" dirty="0">
                        <a:latin typeface="Lato"/>
                      </a:endParaRPr>
                    </a:p>
                  </a:txBody>
                  <a:tcPr/>
                </a:tc>
                <a:tc>
                  <a:txBody>
                    <a:bodyPr/>
                    <a:lstStyle/>
                    <a:p>
                      <a:r>
                        <a:rPr lang="en-US" sz="3200" dirty="0">
                          <a:latin typeface="Lato"/>
                        </a:rPr>
                        <a:t>The Walt Disney Company</a:t>
                      </a:r>
                      <a:endParaRPr lang="en-IN" sz="3200" dirty="0">
                        <a:latin typeface="Lato"/>
                      </a:endParaRPr>
                    </a:p>
                  </a:txBody>
                  <a:tcPr/>
                </a:tc>
                <a:tc>
                  <a:txBody>
                    <a:bodyPr/>
                    <a:lstStyle/>
                    <a:p>
                      <a:r>
                        <a:rPr lang="en-US" sz="3200" dirty="0">
                          <a:latin typeface="Lato"/>
                        </a:rPr>
                        <a:t>Using Artificial Intelligence To Make Magical Memories</a:t>
                      </a:r>
                    </a:p>
                    <a:p>
                      <a:pPr fontAlgn="base"/>
                      <a:r>
                        <a:rPr lang="en-US" sz="2700" b="0" i="0" kern="1200" dirty="0">
                          <a:solidFill>
                            <a:schemeClr val="tx1"/>
                          </a:solidFill>
                          <a:effectLst/>
                          <a:latin typeface="+mn-lt"/>
                          <a:ea typeface="+mn-ea"/>
                          <a:cs typeface="+mn-cs"/>
                        </a:rPr>
                        <a:t>In 2013, Disney introduced its </a:t>
                      </a:r>
                      <a:r>
                        <a:rPr lang="en-US" sz="2700" b="0" i="0" kern="1200" dirty="0" err="1">
                          <a:solidFill>
                            <a:schemeClr val="tx1"/>
                          </a:solidFill>
                          <a:effectLst/>
                          <a:latin typeface="+mn-lt"/>
                          <a:ea typeface="+mn-ea"/>
                          <a:cs typeface="+mn-cs"/>
                        </a:rPr>
                        <a:t>MagicBand</a:t>
                      </a:r>
                      <a:r>
                        <a:rPr lang="en-US" sz="2700" b="0" i="0" kern="1200" dirty="0">
                          <a:solidFill>
                            <a:schemeClr val="tx1"/>
                          </a:solidFill>
                          <a:effectLst/>
                          <a:latin typeface="+mn-lt"/>
                          <a:ea typeface="+mn-ea"/>
                          <a:cs typeface="+mn-cs"/>
                        </a:rPr>
                        <a:t> wristbands, which are issued to every visitor and let them book rides and attractions, access their hotel rooms, order meals at the park's restaurants and pay for purchases in gift shops.</a:t>
                      </a:r>
                    </a:p>
                    <a:p>
                      <a:pPr fontAlgn="base"/>
                      <a:r>
                        <a:rPr lang="en-US" sz="2700" b="0" i="0" kern="1200" dirty="0">
                          <a:solidFill>
                            <a:schemeClr val="tx1"/>
                          </a:solidFill>
                          <a:effectLst/>
                          <a:latin typeface="+mn-lt"/>
                          <a:ea typeface="+mn-ea"/>
                          <a:cs typeface="+mn-cs"/>
                        </a:rPr>
                        <a:t>They also give Disney detailed information about what each visitor is doing at every point in the day. This lets them offer personalized experiences . It also gives park planners detailed aggregated datasets about overall visitor movements.</a:t>
                      </a:r>
                    </a:p>
                    <a:p>
                      <a:pPr fontAlgn="base"/>
                      <a:r>
                        <a:rPr lang="en-US" sz="2700" b="0" i="0" kern="1200" dirty="0">
                          <a:solidFill>
                            <a:schemeClr val="tx1"/>
                          </a:solidFill>
                          <a:effectLst/>
                          <a:latin typeface="+mn-lt"/>
                          <a:ea typeface="+mn-ea"/>
                          <a:cs typeface="+mn-cs"/>
                        </a:rPr>
                        <a:t>This means that planners can repurpose spots that fail to attract footfall to ease congestion around the top attractions and hotspots that cause bottlenecks throughout the day.</a:t>
                      </a:r>
                    </a:p>
                    <a:p>
                      <a:pPr fontAlgn="base"/>
                      <a:r>
                        <a:rPr lang="en-US" sz="2700" b="0" i="0" kern="1200" dirty="0">
                          <a:solidFill>
                            <a:schemeClr val="tx1"/>
                          </a:solidFill>
                          <a:effectLst/>
                          <a:latin typeface="+mn-lt"/>
                          <a:ea typeface="+mn-ea"/>
                          <a:cs typeface="+mn-cs"/>
                        </a:rPr>
                        <a:t>Because data is analyzed in real time, response can be real time too – for example, staging an impromptu character parade to draw crowds from a heavily congested area to a quieter one.</a:t>
                      </a:r>
                    </a:p>
                    <a:p>
                      <a:endParaRPr lang="en-IN" sz="2400" dirty="0">
                        <a:latin typeface="Lato"/>
                      </a:endParaRPr>
                    </a:p>
                  </a:txBody>
                  <a:tcPr/>
                </a:tc>
                <a:extLst>
                  <a:ext uri="{0D108BD9-81ED-4DB2-BD59-A6C34878D82A}">
                    <a16:rowId xmlns:a16="http://schemas.microsoft.com/office/drawing/2014/main" val="3849843326"/>
                  </a:ext>
                </a:extLst>
              </a:tr>
            </a:tbl>
          </a:graphicData>
        </a:graphic>
      </p:graphicFrame>
    </p:spTree>
    <p:extLst>
      <p:ext uri="{BB962C8B-B14F-4D97-AF65-F5344CB8AC3E}">
        <p14:creationId xmlns:p14="http://schemas.microsoft.com/office/powerpoint/2010/main" val="30234941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2DB2-1410-4222-A0F3-6CEF353811B8}"/>
              </a:ext>
            </a:extLst>
          </p:cNvPr>
          <p:cNvSpPr txBox="1">
            <a:spLocks/>
          </p:cNvSpPr>
          <p:nvPr/>
        </p:nvSpPr>
        <p:spPr>
          <a:xfrm>
            <a:off x="553297" y="505188"/>
            <a:ext cx="11658600" cy="1714500"/>
          </a:xfrm>
          <a:noFill/>
        </p:spPr>
        <p:txBody>
          <a:bodyPr wrap="non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IN" sz="5000" b="1" dirty="0">
                <a:solidFill>
                  <a:srgbClr val="7030A0"/>
                </a:solidFill>
                <a:latin typeface="Montserrat" panose="00000500000000000000" pitchFamily="50" charset="0"/>
              </a:rPr>
              <a:t>Select Real AI Use-Cases</a:t>
            </a:r>
          </a:p>
        </p:txBody>
      </p:sp>
      <p:sp>
        <p:nvSpPr>
          <p:cNvPr id="3" name="Rectangle 2">
            <a:extLst>
              <a:ext uri="{FF2B5EF4-FFF2-40B4-BE49-F238E27FC236}">
                <a16:creationId xmlns:a16="http://schemas.microsoft.com/office/drawing/2014/main" id="{9CAC505E-DFAD-441D-91A8-B00630AC085A}"/>
              </a:ext>
            </a:extLst>
          </p:cNvPr>
          <p:cNvSpPr/>
          <p:nvPr/>
        </p:nvSpPr>
        <p:spPr>
          <a:xfrm>
            <a:off x="1923168" y="9645846"/>
            <a:ext cx="7858498" cy="369332"/>
          </a:xfrm>
          <a:prstGeom prst="rect">
            <a:avLst/>
          </a:prstGeom>
        </p:spPr>
        <p:txBody>
          <a:bodyPr wrap="none">
            <a:spAutoFit/>
          </a:bodyPr>
          <a:lstStyle/>
          <a:p>
            <a:r>
              <a:rPr lang="en-IN" dirty="0"/>
              <a:t>Credit: Artificial Intelligence in Practice by Bernard Marr &amp; Matt Ward, 2019, Wiley</a:t>
            </a:r>
          </a:p>
        </p:txBody>
      </p:sp>
      <p:graphicFrame>
        <p:nvGraphicFramePr>
          <p:cNvPr id="5" name="Table 5">
            <a:extLst>
              <a:ext uri="{FF2B5EF4-FFF2-40B4-BE49-F238E27FC236}">
                <a16:creationId xmlns:a16="http://schemas.microsoft.com/office/drawing/2014/main" id="{35008346-C455-4215-A4C7-751DAAFF1B92}"/>
              </a:ext>
            </a:extLst>
          </p:cNvPr>
          <p:cNvGraphicFramePr>
            <a:graphicFrameLocks noGrp="1"/>
          </p:cNvGraphicFramePr>
          <p:nvPr>
            <p:extLst>
              <p:ext uri="{D42A27DB-BD31-4B8C-83A1-F6EECF244321}">
                <p14:modId xmlns:p14="http://schemas.microsoft.com/office/powerpoint/2010/main" val="932830123"/>
              </p:ext>
            </p:extLst>
          </p:nvPr>
        </p:nvGraphicFramePr>
        <p:xfrm>
          <a:off x="1302161" y="1362438"/>
          <a:ext cx="15389525" cy="5616228"/>
        </p:xfrm>
        <a:graphic>
          <a:graphicData uri="http://schemas.openxmlformats.org/drawingml/2006/table">
            <a:tbl>
              <a:tblPr firstRow="1" bandRow="1">
                <a:tableStyleId>{3B4B98B0-60AC-42C2-AFA5-B58CD77FA1E5}</a:tableStyleId>
              </a:tblPr>
              <a:tblGrid>
                <a:gridCol w="1226806">
                  <a:extLst>
                    <a:ext uri="{9D8B030D-6E8A-4147-A177-3AD203B41FA5}">
                      <a16:colId xmlns:a16="http://schemas.microsoft.com/office/drawing/2014/main" val="2850321694"/>
                    </a:ext>
                  </a:extLst>
                </a:gridCol>
                <a:gridCol w="4420860">
                  <a:extLst>
                    <a:ext uri="{9D8B030D-6E8A-4147-A177-3AD203B41FA5}">
                      <a16:colId xmlns:a16="http://schemas.microsoft.com/office/drawing/2014/main" val="3989343704"/>
                    </a:ext>
                  </a:extLst>
                </a:gridCol>
                <a:gridCol w="9741859">
                  <a:extLst>
                    <a:ext uri="{9D8B030D-6E8A-4147-A177-3AD203B41FA5}">
                      <a16:colId xmlns:a16="http://schemas.microsoft.com/office/drawing/2014/main" val="3479649100"/>
                    </a:ext>
                  </a:extLst>
                </a:gridCol>
              </a:tblGrid>
              <a:tr h="769908">
                <a:tc>
                  <a:txBody>
                    <a:bodyPr/>
                    <a:lstStyle/>
                    <a:p>
                      <a:r>
                        <a:rPr lang="en-US" sz="3200" dirty="0">
                          <a:latin typeface="Lato"/>
                        </a:rPr>
                        <a:t>S.N.</a:t>
                      </a:r>
                      <a:endParaRPr lang="en-IN" sz="3200" dirty="0">
                        <a:latin typeface="Lato"/>
                      </a:endParaRPr>
                    </a:p>
                  </a:txBody>
                  <a:tcPr/>
                </a:tc>
                <a:tc>
                  <a:txBody>
                    <a:bodyPr/>
                    <a:lstStyle/>
                    <a:p>
                      <a:r>
                        <a:rPr lang="en-US" sz="3200" dirty="0">
                          <a:latin typeface="Lato"/>
                        </a:rPr>
                        <a:t>Company</a:t>
                      </a:r>
                      <a:endParaRPr lang="en-IN" sz="3200" dirty="0">
                        <a:latin typeface="Lato"/>
                      </a:endParaRPr>
                    </a:p>
                  </a:txBody>
                  <a:tcPr/>
                </a:tc>
                <a:tc>
                  <a:txBody>
                    <a:bodyPr/>
                    <a:lstStyle/>
                    <a:p>
                      <a:pPr algn="ctr"/>
                      <a:r>
                        <a:rPr lang="en-US" sz="3200" dirty="0">
                          <a:latin typeface="Lato"/>
                        </a:rPr>
                        <a:t>Published Use-Case</a:t>
                      </a:r>
                      <a:endParaRPr lang="en-IN" sz="3200" dirty="0">
                        <a:latin typeface="Lato"/>
                      </a:endParaRPr>
                    </a:p>
                  </a:txBody>
                  <a:tcPr/>
                </a:tc>
                <a:extLst>
                  <a:ext uri="{0D108BD9-81ED-4DB2-BD59-A6C34878D82A}">
                    <a16:rowId xmlns:a16="http://schemas.microsoft.com/office/drawing/2014/main" val="4247461432"/>
                  </a:ext>
                </a:extLst>
              </a:tr>
              <a:tr h="769908">
                <a:tc>
                  <a:txBody>
                    <a:bodyPr/>
                    <a:lstStyle/>
                    <a:p>
                      <a:r>
                        <a:rPr lang="en-US" sz="3200" dirty="0">
                          <a:latin typeface="Lato"/>
                        </a:rPr>
                        <a:t>3</a:t>
                      </a:r>
                      <a:endParaRPr lang="en-IN" sz="3200" dirty="0">
                        <a:latin typeface="Lato"/>
                      </a:endParaRPr>
                    </a:p>
                  </a:txBody>
                  <a:tcPr/>
                </a:tc>
                <a:tc>
                  <a:txBody>
                    <a:bodyPr/>
                    <a:lstStyle/>
                    <a:p>
                      <a:r>
                        <a:rPr lang="en-US" sz="3200" dirty="0">
                          <a:latin typeface="Lato"/>
                        </a:rPr>
                        <a:t>BMW</a:t>
                      </a:r>
                      <a:endParaRPr lang="en-IN" sz="3200" dirty="0">
                        <a:latin typeface="Lato"/>
                      </a:endParaRPr>
                    </a:p>
                  </a:txBody>
                  <a:tcPr/>
                </a:tc>
                <a:tc>
                  <a:txBody>
                    <a:bodyPr/>
                    <a:lstStyle/>
                    <a:p>
                      <a:r>
                        <a:rPr lang="en-US" sz="3200" dirty="0">
                          <a:latin typeface="Lato"/>
                        </a:rPr>
                        <a:t>Using Artificial Intelligence To Build And Drive The Cars Of Tomorrow</a:t>
                      </a:r>
                    </a:p>
                    <a:p>
                      <a:endParaRPr lang="en-US" sz="3200" dirty="0">
                        <a:latin typeface="Lato"/>
                      </a:endParaRPr>
                    </a:p>
                    <a:p>
                      <a:r>
                        <a:rPr lang="en-US" sz="2700" b="0" i="0" kern="1200" dirty="0">
                          <a:solidFill>
                            <a:schemeClr val="tx1"/>
                          </a:solidFill>
                          <a:effectLst/>
                          <a:latin typeface="+mn-lt"/>
                          <a:ea typeface="+mn-ea"/>
                          <a:cs typeface="+mn-cs"/>
                        </a:rPr>
                        <a:t>Back in 2016, a partnership with IBM saw four BMW i8 vehicles connected to the IBM Watson cognitive computing platform through their IBM cloud service. The idea was that the car could learn how to improve its understanding of driver behavior and then adapt its system to suit personal preferences. By uploading all the data it gathers to the cloud, the system is able to build a vast database of user behaviors, and then use machine learning to anticipate the needs and preferences of other drivers.</a:t>
                      </a:r>
                      <a:endParaRPr lang="en-IN" sz="3200" dirty="0">
                        <a:latin typeface="Lato"/>
                      </a:endParaRPr>
                    </a:p>
                  </a:txBody>
                  <a:tcPr/>
                </a:tc>
                <a:extLst>
                  <a:ext uri="{0D108BD9-81ED-4DB2-BD59-A6C34878D82A}">
                    <a16:rowId xmlns:a16="http://schemas.microsoft.com/office/drawing/2014/main" val="3849843326"/>
                  </a:ext>
                </a:extLst>
              </a:tr>
            </a:tbl>
          </a:graphicData>
        </a:graphic>
      </p:graphicFrame>
    </p:spTree>
    <p:extLst>
      <p:ext uri="{BB962C8B-B14F-4D97-AF65-F5344CB8AC3E}">
        <p14:creationId xmlns:p14="http://schemas.microsoft.com/office/powerpoint/2010/main" val="16609598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BB79E-0305-47DC-8285-C5745CE81ECE}"/>
              </a:ext>
            </a:extLst>
          </p:cNvPr>
          <p:cNvSpPr>
            <a:spLocks noGrp="1"/>
          </p:cNvSpPr>
          <p:nvPr>
            <p:ph type="title"/>
          </p:nvPr>
        </p:nvSpPr>
        <p:spPr>
          <a:xfrm>
            <a:off x="440507" y="264431"/>
            <a:ext cx="15087600" cy="2414016"/>
          </a:xfrm>
          <a:noFill/>
        </p:spPr>
        <p:txBody>
          <a:bodyPr wrap="none" rtlCol="0">
            <a:spAutoFit/>
          </a:bodyPr>
          <a:lstStyle/>
          <a:p>
            <a:pPr defTabSz="457200"/>
            <a:r>
              <a:rPr lang="en-IN" sz="5000" b="1" dirty="0">
                <a:solidFill>
                  <a:srgbClr val="7030A0"/>
                </a:solidFill>
                <a:latin typeface="Montserrat" panose="00000500000000000000" pitchFamily="50" charset="0"/>
              </a:rPr>
              <a:t>Sophia The Robot Video</a:t>
            </a:r>
          </a:p>
        </p:txBody>
      </p:sp>
      <p:pic>
        <p:nvPicPr>
          <p:cNvPr id="6" name="Picture 5">
            <a:extLst>
              <a:ext uri="{FF2B5EF4-FFF2-40B4-BE49-F238E27FC236}">
                <a16:creationId xmlns:a16="http://schemas.microsoft.com/office/drawing/2014/main" id="{7FCE2A36-3E92-46B4-8629-E9976333463B}"/>
              </a:ext>
            </a:extLst>
          </p:cNvPr>
          <p:cNvPicPr>
            <a:picLocks noChangeAspect="1"/>
          </p:cNvPicPr>
          <p:nvPr/>
        </p:nvPicPr>
        <p:blipFill>
          <a:blip r:embed="rId2"/>
          <a:stretch>
            <a:fillRect/>
          </a:stretch>
        </p:blipFill>
        <p:spPr>
          <a:xfrm>
            <a:off x="2081324" y="2341491"/>
            <a:ext cx="13274748" cy="7467045"/>
          </a:xfrm>
          <a:prstGeom prst="rect">
            <a:avLst/>
          </a:prstGeom>
        </p:spPr>
      </p:pic>
    </p:spTree>
    <p:extLst>
      <p:ext uri="{BB962C8B-B14F-4D97-AF65-F5344CB8AC3E}">
        <p14:creationId xmlns:p14="http://schemas.microsoft.com/office/powerpoint/2010/main" val="28553274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Subtitle 2"/>
          <p:cNvSpPr txBox="1">
            <a:spLocks/>
          </p:cNvSpPr>
          <p:nvPr/>
        </p:nvSpPr>
        <p:spPr>
          <a:xfrm>
            <a:off x="1257300" y="3822700"/>
            <a:ext cx="6892606" cy="5442743"/>
          </a:xfrm>
          <a:prstGeom prst="rect">
            <a:avLst/>
          </a:prstGeom>
        </p:spPr>
        <p:txBody>
          <a:bodyPr vert="horz" lIns="91440" tIns="45720" rIns="91440" bIns="45720" rtlCol="0">
            <a:norm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defTabSz="914400">
              <a:lnSpc>
                <a:spcPct val="90000"/>
              </a:lnSpc>
              <a:buNone/>
            </a:pPr>
            <a:r>
              <a:rPr lang="en-US" sz="3000" b="1" spc="450" dirty="0"/>
              <a:t>Bhagirath Kumar </a:t>
            </a:r>
            <a:r>
              <a:rPr lang="en-US" sz="3000" b="1" spc="450" dirty="0" err="1"/>
              <a:t>Lader</a:t>
            </a:r>
            <a:endParaRPr lang="en-US" sz="3000" b="1" spc="450" dirty="0"/>
          </a:p>
          <a:p>
            <a:pPr marL="0" indent="0" defTabSz="914400">
              <a:lnSpc>
                <a:spcPct val="90000"/>
              </a:lnSpc>
              <a:buNone/>
            </a:pPr>
            <a:endParaRPr lang="en-US" sz="3000" b="1" spc="450" dirty="0"/>
          </a:p>
          <a:p>
            <a:pPr marL="0" indent="0" defTabSz="914400">
              <a:lnSpc>
                <a:spcPct val="90000"/>
              </a:lnSpc>
              <a:buNone/>
            </a:pPr>
            <a:endParaRPr lang="en-US" sz="3000" b="1" spc="450" dirty="0"/>
          </a:p>
          <a:p>
            <a:pPr marL="0" indent="0" defTabSz="914400">
              <a:lnSpc>
                <a:spcPct val="90000"/>
              </a:lnSpc>
              <a:buNone/>
            </a:pPr>
            <a:r>
              <a:rPr lang="en-US" sz="3000" dirty="0"/>
              <a:t>aiforworld7@gmail.com</a:t>
            </a:r>
          </a:p>
          <a:p>
            <a:pPr marL="0" indent="0" defTabSz="914400">
              <a:lnSpc>
                <a:spcPct val="90000"/>
              </a:lnSpc>
              <a:buNone/>
            </a:pPr>
            <a:endParaRPr lang="en-US" sz="3000" dirty="0"/>
          </a:p>
          <a:p>
            <a:pPr defTabSz="914400">
              <a:lnSpc>
                <a:spcPct val="90000"/>
              </a:lnSpc>
            </a:pPr>
            <a:r>
              <a:rPr lang="en-US" sz="3000" dirty="0"/>
              <a:t>https://</a:t>
            </a:r>
            <a:r>
              <a:rPr lang="en-US" sz="3000" dirty="0" err="1"/>
              <a:t>www.linkedin.com</a:t>
            </a:r>
            <a:r>
              <a:rPr lang="en-US" sz="3000" dirty="0"/>
              <a:t>/in/</a:t>
            </a:r>
            <a:r>
              <a:rPr lang="en-US" sz="3000" dirty="0" err="1"/>
              <a:t>BhagirathL</a:t>
            </a:r>
            <a:r>
              <a:rPr lang="en-US" sz="3000" dirty="0"/>
              <a:t>                                         </a:t>
            </a:r>
          </a:p>
          <a:p>
            <a:pPr defTabSz="914400">
              <a:lnSpc>
                <a:spcPct val="90000"/>
              </a:lnSpc>
            </a:pPr>
            <a:r>
              <a:rPr lang="en-US" sz="3000" dirty="0"/>
              <a:t>https://</a:t>
            </a:r>
            <a:r>
              <a:rPr lang="en-US" sz="3000" dirty="0" err="1"/>
              <a:t>twitter.com</a:t>
            </a:r>
            <a:r>
              <a:rPr lang="en-US" sz="3000" dirty="0"/>
              <a:t>/</a:t>
            </a:r>
            <a:r>
              <a:rPr lang="en-US" sz="3000" dirty="0" err="1"/>
              <a:t>BhagirathL</a:t>
            </a:r>
            <a:endParaRPr lang="en-US" sz="3000" dirty="0"/>
          </a:p>
        </p:txBody>
      </p:sp>
      <p:sp>
        <p:nvSpPr>
          <p:cNvPr id="12" name="Rectangle 11">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36486" y="5212080"/>
            <a:ext cx="9151371" cy="50749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9376" y="0"/>
            <a:ext cx="9288622" cy="10287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8" y="0"/>
            <a:ext cx="4503422" cy="50749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81968" y="1636095"/>
            <a:ext cx="1724210" cy="1724210"/>
          </a:xfrm>
          <a:prstGeom prst="rect">
            <a:avLst/>
          </a:prstGeom>
        </p:spPr>
      </p:pic>
      <p:sp>
        <p:nvSpPr>
          <p:cNvPr id="18" name="Rectangle 17">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84436" y="0"/>
            <a:ext cx="4503421" cy="50749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45267" y="1700307"/>
            <a:ext cx="1781758" cy="1445442"/>
          </a:xfrm>
          <a:prstGeom prst="rect">
            <a:avLst/>
          </a:prstGeom>
        </p:spPr>
      </p:pic>
      <p:pic>
        <p:nvPicPr>
          <p:cNvPr id="3" name="Picture 2" descr="A picture containing bottle, newspaper, building, truck&#10;&#10;Description automatically generated">
            <a:extLst>
              <a:ext uri="{FF2B5EF4-FFF2-40B4-BE49-F238E27FC236}">
                <a16:creationId xmlns:a16="http://schemas.microsoft.com/office/drawing/2014/main" id="{45689DF7-A3D0-0D45-8CD0-2CA3ECBDF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6857" y="5694678"/>
            <a:ext cx="7718286" cy="3839847"/>
          </a:xfrm>
          <a:prstGeom prst="rect">
            <a:avLst/>
          </a:prstGeom>
        </p:spPr>
      </p:pic>
      <p:sp>
        <p:nvSpPr>
          <p:cNvPr id="8" name="TextBox 7">
            <a:extLst>
              <a:ext uri="{FF2B5EF4-FFF2-40B4-BE49-F238E27FC236}">
                <a16:creationId xmlns:a16="http://schemas.microsoft.com/office/drawing/2014/main" id="{CE4159CE-BE07-ED4D-A73B-11878617A7B8}"/>
              </a:ext>
            </a:extLst>
          </p:cNvPr>
          <p:cNvSpPr txBox="1"/>
          <p:nvPr/>
        </p:nvSpPr>
        <p:spPr>
          <a:xfrm>
            <a:off x="10481827" y="3822700"/>
            <a:ext cx="1724351" cy="523220"/>
          </a:xfrm>
          <a:prstGeom prst="rect">
            <a:avLst/>
          </a:prstGeom>
          <a:noFill/>
        </p:spPr>
        <p:txBody>
          <a:bodyPr wrap="square" rtlCol="0">
            <a:spAutoFit/>
          </a:bodyPr>
          <a:lstStyle/>
          <a:p>
            <a:r>
              <a:rPr lang="en-US" sz="2800" dirty="0" err="1">
                <a:solidFill>
                  <a:srgbClr val="9437FF"/>
                </a:solidFill>
              </a:rPr>
              <a:t>BhagirathL</a:t>
            </a:r>
            <a:endParaRPr lang="en-US" sz="2800" dirty="0">
              <a:solidFill>
                <a:srgbClr val="9437FF"/>
              </a:solidFill>
            </a:endParaRPr>
          </a:p>
        </p:txBody>
      </p:sp>
      <p:sp>
        <p:nvSpPr>
          <p:cNvPr id="9" name="Rectangle 8">
            <a:extLst>
              <a:ext uri="{FF2B5EF4-FFF2-40B4-BE49-F238E27FC236}">
                <a16:creationId xmlns:a16="http://schemas.microsoft.com/office/drawing/2014/main" id="{5B2F1B27-A52E-D443-8249-4A5202961B70}"/>
              </a:ext>
            </a:extLst>
          </p:cNvPr>
          <p:cNvSpPr/>
          <p:nvPr/>
        </p:nvSpPr>
        <p:spPr>
          <a:xfrm>
            <a:off x="14985249" y="3817679"/>
            <a:ext cx="1736886" cy="523220"/>
          </a:xfrm>
          <a:prstGeom prst="rect">
            <a:avLst/>
          </a:prstGeom>
        </p:spPr>
        <p:txBody>
          <a:bodyPr wrap="none">
            <a:spAutoFit/>
          </a:bodyPr>
          <a:lstStyle/>
          <a:p>
            <a:r>
              <a:rPr lang="en-US" sz="2800" dirty="0" err="1">
                <a:solidFill>
                  <a:srgbClr val="9437FF"/>
                </a:solidFill>
              </a:rPr>
              <a:t>BhagirathL</a:t>
            </a:r>
            <a:endParaRPr lang="en-US" sz="2800" dirty="0"/>
          </a:p>
        </p:txBody>
      </p:sp>
    </p:spTree>
    <p:extLst>
      <p:ext uri="{BB962C8B-B14F-4D97-AF65-F5344CB8AC3E}">
        <p14:creationId xmlns:p14="http://schemas.microsoft.com/office/powerpoint/2010/main" val="15587616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BBD0B-3D28-4D79-8165-1F9AE26C060B}"/>
              </a:ext>
            </a:extLst>
          </p:cNvPr>
          <p:cNvSpPr>
            <a:spLocks noGrp="1"/>
          </p:cNvSpPr>
          <p:nvPr>
            <p:ph type="title"/>
          </p:nvPr>
        </p:nvSpPr>
        <p:spPr>
          <a:xfrm>
            <a:off x="770582" y="466329"/>
            <a:ext cx="11658600" cy="1714500"/>
          </a:xfrm>
          <a:noFill/>
        </p:spPr>
        <p:txBody>
          <a:bodyPr wrap="none" rtlCol="0">
            <a:spAutoFit/>
          </a:bodyPr>
          <a:lstStyle/>
          <a:p>
            <a:pPr defTabSz="457200"/>
            <a:r>
              <a:rPr lang="en-IN" sz="5000" b="1" dirty="0">
                <a:solidFill>
                  <a:srgbClr val="7030A0"/>
                </a:solidFill>
                <a:latin typeface="Montserrat" panose="00000500000000000000" pitchFamily="50" charset="0"/>
                <a:ea typeface="+mn-ea"/>
                <a:cs typeface="+mn-cs"/>
              </a:rPr>
              <a:t>Wall in Analytics</a:t>
            </a:r>
          </a:p>
        </p:txBody>
      </p:sp>
      <p:pic>
        <p:nvPicPr>
          <p:cNvPr id="5" name="Content Placeholder 4">
            <a:extLst>
              <a:ext uri="{FF2B5EF4-FFF2-40B4-BE49-F238E27FC236}">
                <a16:creationId xmlns:a16="http://schemas.microsoft.com/office/drawing/2014/main" id="{0A6FC620-3EBD-482E-B255-A4CD40BBFE17}"/>
              </a:ext>
            </a:extLst>
          </p:cNvPr>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3095329" y="1795128"/>
            <a:ext cx="11535872" cy="7292280"/>
          </a:xfrm>
        </p:spPr>
      </p:pic>
      <p:pic>
        <p:nvPicPr>
          <p:cNvPr id="3" name="Picture 2">
            <a:extLst>
              <a:ext uri="{FF2B5EF4-FFF2-40B4-BE49-F238E27FC236}">
                <a16:creationId xmlns:a16="http://schemas.microsoft.com/office/drawing/2014/main" id="{CBE8A83F-ABCE-4202-A5D6-AA37768AF411}"/>
              </a:ext>
            </a:extLst>
          </p:cNvPr>
          <p:cNvPicPr>
            <a:picLocks noChangeAspect="1"/>
          </p:cNvPicPr>
          <p:nvPr/>
        </p:nvPicPr>
        <p:blipFill>
          <a:blip r:embed="rId4"/>
          <a:stretch>
            <a:fillRect/>
          </a:stretch>
        </p:blipFill>
        <p:spPr>
          <a:xfrm>
            <a:off x="1983783" y="2040386"/>
            <a:ext cx="11902980" cy="7532576"/>
          </a:xfrm>
          <a:prstGeom prst="rect">
            <a:avLst/>
          </a:prstGeom>
        </p:spPr>
      </p:pic>
      <p:pic>
        <p:nvPicPr>
          <p:cNvPr id="6" name="Picture 5">
            <a:extLst>
              <a:ext uri="{FF2B5EF4-FFF2-40B4-BE49-F238E27FC236}">
                <a16:creationId xmlns:a16="http://schemas.microsoft.com/office/drawing/2014/main" id="{468C9351-0408-924D-80E0-701C8188B4F7}"/>
              </a:ext>
            </a:extLst>
          </p:cNvPr>
          <p:cNvPicPr>
            <a:picLocks noChangeAspect="1"/>
          </p:cNvPicPr>
          <p:nvPr/>
        </p:nvPicPr>
        <p:blipFill>
          <a:blip r:embed="rId5"/>
          <a:stretch>
            <a:fillRect/>
          </a:stretch>
        </p:blipFill>
        <p:spPr>
          <a:xfrm>
            <a:off x="16213302" y="9563300"/>
            <a:ext cx="1968786" cy="636422"/>
          </a:xfrm>
          <a:prstGeom prst="rect">
            <a:avLst/>
          </a:prstGeom>
        </p:spPr>
      </p:pic>
    </p:spTree>
    <p:extLst>
      <p:ext uri="{BB962C8B-B14F-4D97-AF65-F5344CB8AC3E}">
        <p14:creationId xmlns:p14="http://schemas.microsoft.com/office/powerpoint/2010/main" val="615284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600" b="1" dirty="0">
                <a:solidFill>
                  <a:srgbClr val="7030A0"/>
                </a:solidFill>
                <a:latin typeface="Montserrat" panose="00000500000000000000" pitchFamily="50" charset="0"/>
                <a:ea typeface="+mn-ea"/>
                <a:cs typeface="+mn-cs"/>
              </a:rPr>
              <a:t>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010" y="2569865"/>
            <a:ext cx="4648595" cy="14703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28691" y="2417985"/>
            <a:ext cx="2984718" cy="14476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1941" y="4682777"/>
            <a:ext cx="4511400" cy="14703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9476" y="4790956"/>
            <a:ext cx="4800302" cy="1271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12049" y="4805150"/>
            <a:ext cx="3602720" cy="1257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9940" y="6655668"/>
            <a:ext cx="4214813"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68441" y="6920822"/>
            <a:ext cx="3162969" cy="13842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5050" y="6705673"/>
            <a:ext cx="4100513" cy="1814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a:extLst>
              <a:ext uri="{FF2B5EF4-FFF2-40B4-BE49-F238E27FC236}">
                <a16:creationId xmlns:a16="http://schemas.microsoft.com/office/drawing/2014/main" id="{DEBBC796-B316-4414-8CE8-3ABE0B8AB842}"/>
              </a:ext>
            </a:extLst>
          </p:cNvPr>
          <p:cNvPicPr>
            <a:picLocks noChangeAspect="1"/>
          </p:cNvPicPr>
          <p:nvPr/>
        </p:nvPicPr>
        <p:blipFill>
          <a:blip r:embed="rId10"/>
          <a:stretch>
            <a:fillRect/>
          </a:stretch>
        </p:blipFill>
        <p:spPr>
          <a:xfrm>
            <a:off x="15865642" y="9503958"/>
            <a:ext cx="2450073" cy="792000"/>
          </a:xfrm>
          <a:prstGeom prst="rect">
            <a:avLst/>
          </a:prstGeom>
        </p:spPr>
      </p:pic>
      <p:sp>
        <p:nvSpPr>
          <p:cNvPr id="13" name="Title 1">
            <a:extLst>
              <a:ext uri="{FF2B5EF4-FFF2-40B4-BE49-F238E27FC236}">
                <a16:creationId xmlns:a16="http://schemas.microsoft.com/office/drawing/2014/main" id="{BD57997B-A8C5-4DBD-9BB0-9AE4759A2044}"/>
              </a:ext>
            </a:extLst>
          </p:cNvPr>
          <p:cNvSpPr txBox="1">
            <a:spLocks/>
          </p:cNvSpPr>
          <p:nvPr/>
        </p:nvSpPr>
        <p:spPr>
          <a:xfrm>
            <a:off x="914400" y="457200"/>
            <a:ext cx="11658600" cy="1714500"/>
          </a:xfrm>
          <a:noFill/>
        </p:spPr>
        <p:txBody>
          <a:bodyPr wrap="none" rtlCol="0">
            <a:spAutoFit/>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pPr defTabSz="457200"/>
            <a:r>
              <a:rPr lang="en-US" sz="5400" b="1" dirty="0">
                <a:solidFill>
                  <a:srgbClr val="7030A0"/>
                </a:solidFill>
                <a:latin typeface="Montserrat" panose="00000500000000000000" pitchFamily="50" charset="0"/>
              </a:rPr>
              <a:t>Some Leading</a:t>
            </a:r>
            <a:r>
              <a:rPr lang="en-US" sz="5400" dirty="0"/>
              <a:t> </a:t>
            </a:r>
            <a:r>
              <a:rPr lang="en-US" sz="5400" b="1" dirty="0">
                <a:solidFill>
                  <a:srgbClr val="7030A0"/>
                </a:solidFill>
                <a:latin typeface="Montserrat" panose="00000500000000000000" pitchFamily="50" charset="0"/>
              </a:rPr>
              <a:t>Analytics</a:t>
            </a:r>
            <a:r>
              <a:rPr lang="en-US" sz="5400" dirty="0"/>
              <a:t> </a:t>
            </a:r>
            <a:r>
              <a:rPr lang="en-US" sz="5400" b="1" dirty="0">
                <a:solidFill>
                  <a:srgbClr val="7030A0"/>
                </a:solidFill>
                <a:latin typeface="Montserrat" panose="00000500000000000000" pitchFamily="50" charset="0"/>
              </a:rPr>
              <a:t>Tools</a:t>
            </a:r>
            <a:endParaRPr lang="en-US" sz="5000" b="1" dirty="0">
              <a:solidFill>
                <a:srgbClr val="7030A0"/>
              </a:solidFill>
              <a:latin typeface="Montserrat" panose="00000500000000000000" pitchFamily="50" charset="0"/>
              <a:ea typeface="+mn-ea"/>
              <a:cs typeface="+mn-cs"/>
            </a:endParaRPr>
          </a:p>
        </p:txBody>
      </p:sp>
      <p:pic>
        <p:nvPicPr>
          <p:cNvPr id="14" name="Picture 13">
            <a:extLst>
              <a:ext uri="{FF2B5EF4-FFF2-40B4-BE49-F238E27FC236}">
                <a16:creationId xmlns:a16="http://schemas.microsoft.com/office/drawing/2014/main" id="{A39696BE-B6BC-BD46-BC45-63B2144779C4}"/>
              </a:ext>
            </a:extLst>
          </p:cNvPr>
          <p:cNvPicPr>
            <a:picLocks noChangeAspect="1"/>
          </p:cNvPicPr>
          <p:nvPr/>
        </p:nvPicPr>
        <p:blipFill>
          <a:blip r:embed="rId10"/>
          <a:stretch>
            <a:fillRect/>
          </a:stretch>
        </p:blipFill>
        <p:spPr>
          <a:xfrm>
            <a:off x="16213302" y="9563300"/>
            <a:ext cx="1968786" cy="636422"/>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15A61B71-1875-0F48-B864-FFFC5327113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31740" y="2050193"/>
            <a:ext cx="2424519" cy="2183216"/>
          </a:xfrm>
          <a:prstGeom prst="rect">
            <a:avLst/>
          </a:prstGeom>
        </p:spPr>
      </p:pic>
    </p:spTree>
    <p:extLst>
      <p:ext uri="{BB962C8B-B14F-4D97-AF65-F5344CB8AC3E}">
        <p14:creationId xmlns:p14="http://schemas.microsoft.com/office/powerpoint/2010/main" val="306325383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WF] Flat Purple 05">
      <a:dk1>
        <a:srgbClr val="323232"/>
      </a:dk1>
      <a:lt1>
        <a:srgbClr val="F7F7F7"/>
      </a:lt1>
      <a:dk2>
        <a:srgbClr val="323232"/>
      </a:dk2>
      <a:lt2>
        <a:srgbClr val="F7F7F7"/>
      </a:lt2>
      <a:accent1>
        <a:srgbClr val="660066"/>
      </a:accent1>
      <a:accent2>
        <a:srgbClr val="660066"/>
      </a:accent2>
      <a:accent3>
        <a:srgbClr val="660066"/>
      </a:accent3>
      <a:accent4>
        <a:srgbClr val="660066"/>
      </a:accent4>
      <a:accent5>
        <a:srgbClr val="660066"/>
      </a:accent5>
      <a:accent6>
        <a:srgbClr val="660066"/>
      </a:accent6>
      <a:hlink>
        <a:srgbClr val="949494"/>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TotalTime>
  <Words>4091</Words>
  <Application>Microsoft Macintosh PowerPoint</Application>
  <PresentationFormat>Custom</PresentationFormat>
  <Paragraphs>650</Paragraphs>
  <Slides>77</Slides>
  <Notes>43</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77</vt:i4>
      </vt:variant>
    </vt:vector>
  </HeadingPairs>
  <TitlesOfParts>
    <vt:vector size="93" baseType="lpstr">
      <vt:lpstr>Arial</vt:lpstr>
      <vt:lpstr>Calibri</vt:lpstr>
      <vt:lpstr>Calibri Light</vt:lpstr>
      <vt:lpstr>Cambria Math</vt:lpstr>
      <vt:lpstr>Century Gothic</vt:lpstr>
      <vt:lpstr>Franklin Gothic Demi Cond</vt:lpstr>
      <vt:lpstr>Garamond</vt:lpstr>
      <vt:lpstr>Lato</vt:lpstr>
      <vt:lpstr>Modern Love Grunge</vt:lpstr>
      <vt:lpstr>Montserrat</vt:lpstr>
      <vt:lpstr>MV Boli</vt:lpstr>
      <vt:lpstr>Perpetua</vt:lpstr>
      <vt:lpstr>Wingdings</vt:lpstr>
      <vt:lpstr>Wingdings 2</vt:lpstr>
      <vt:lpstr>Office Theme</vt:lpstr>
      <vt:lpstr>SavonVTI</vt:lpstr>
      <vt:lpstr>Artificial Intelligence Essentials for Business Leaders</vt:lpstr>
      <vt:lpstr>PowerPoint Presentation</vt:lpstr>
      <vt:lpstr>PowerPoint Presentation</vt:lpstr>
      <vt:lpstr>PowerPoint Presentation</vt:lpstr>
      <vt:lpstr>PowerPoint Presentation</vt:lpstr>
      <vt:lpstr>Analytics Journey - Modern</vt:lpstr>
      <vt:lpstr>Different Analytics Domain in Business</vt:lpstr>
      <vt:lpstr>Wall in Analytics</vt:lpstr>
      <vt:lpstr> </vt:lpstr>
      <vt:lpstr>PowerPoint Presentation</vt:lpstr>
      <vt:lpstr>PowerPoint Presentation</vt:lpstr>
      <vt:lpstr> </vt:lpstr>
      <vt:lpstr>Artificial Intelligence</vt:lpstr>
      <vt:lpstr>Artificial Intelligence</vt:lpstr>
      <vt:lpstr>Some Definitions of AI – Four Categories</vt:lpstr>
      <vt:lpstr>Acting Humanly – The Turing Test Approach</vt:lpstr>
      <vt:lpstr>Enigma Video</vt:lpstr>
      <vt:lpstr>Thinking Humanly – Cognitive Science Approach</vt:lpstr>
      <vt:lpstr>Artificial Intelligence</vt:lpstr>
      <vt:lpstr>Thinking RATIONALLY – Laws of Thought approach</vt:lpstr>
      <vt:lpstr>Acting RATIONALLY – The Rational Agent approach</vt:lpstr>
      <vt:lpstr>Rational Agent</vt:lpstr>
      <vt:lpstr>Goals of Artificial Intelligence</vt:lpstr>
      <vt:lpstr>History of Artificial Intelligence</vt:lpstr>
      <vt:lpstr>History of Artificial Intelligence</vt:lpstr>
      <vt:lpstr>History of ai</vt:lpstr>
      <vt:lpstr>History of Artificial Intelligence</vt:lpstr>
      <vt:lpstr> </vt:lpstr>
      <vt:lpstr> </vt:lpstr>
      <vt:lpstr>AI Knowledge Domains</vt:lpstr>
      <vt:lpstr>AI Technological Representations</vt:lpstr>
      <vt:lpstr>Types of Artificial Intelligence</vt:lpstr>
      <vt:lpstr>Types of Artificial Intelligence</vt:lpstr>
      <vt:lpstr>Machine Learning</vt:lpstr>
      <vt:lpstr> </vt:lpstr>
      <vt:lpstr> </vt:lpstr>
      <vt:lpstr> </vt:lpstr>
      <vt:lpstr>Supervised Learning</vt:lpstr>
      <vt:lpstr>Supervised Learning – Some Common Algorithms</vt:lpstr>
      <vt:lpstr>Unsupervised Learning</vt:lpstr>
      <vt:lpstr>Unsupervised Learning – Common Algorithms</vt:lpstr>
      <vt:lpstr>Reinforcement Learning</vt:lpstr>
      <vt:lpstr>Deep Learning</vt:lpstr>
      <vt:lpstr>Deep Learning – Common Algorithms</vt:lpstr>
      <vt:lpstr>Reinforcement Learning</vt:lpstr>
      <vt:lpstr>Leading Cloud AI Platforms</vt:lpstr>
      <vt:lpstr>PowerPoint Presentation</vt:lpstr>
      <vt:lpstr> </vt:lpstr>
      <vt:lpstr>PowerPoint Presentation</vt:lpstr>
      <vt:lpstr>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Sophia The Robot Video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Essentials for Business Leaders</dc:title>
  <dc:creator>Bhagirath Lader</dc:creator>
  <cp:lastModifiedBy>Bhagirath Lader</cp:lastModifiedBy>
  <cp:revision>35</cp:revision>
  <dcterms:created xsi:type="dcterms:W3CDTF">2020-05-28T15:03:20Z</dcterms:created>
  <dcterms:modified xsi:type="dcterms:W3CDTF">2020-05-28T16:59:26Z</dcterms:modified>
</cp:coreProperties>
</file>